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9"/>
  </p:notesMasterIdLst>
  <p:sldIdLst>
    <p:sldId id="449" r:id="rId5"/>
    <p:sldId id="471" r:id="rId6"/>
    <p:sldId id="473" r:id="rId7"/>
    <p:sldId id="475" r:id="rId8"/>
    <p:sldId id="461" r:id="rId9"/>
    <p:sldId id="289" r:id="rId10"/>
    <p:sldId id="462" r:id="rId11"/>
    <p:sldId id="463" r:id="rId12"/>
    <p:sldId id="464" r:id="rId13"/>
    <p:sldId id="465" r:id="rId14"/>
    <p:sldId id="466" r:id="rId15"/>
    <p:sldId id="468" r:id="rId16"/>
    <p:sldId id="469" r:id="rId17"/>
    <p:sldId id="470" r:id="rId18"/>
    <p:sldId id="306" r:id="rId19"/>
    <p:sldId id="447" r:id="rId20"/>
    <p:sldId id="292" r:id="rId21"/>
    <p:sldId id="295" r:id="rId22"/>
    <p:sldId id="288" r:id="rId23"/>
    <p:sldId id="440" r:id="rId24"/>
    <p:sldId id="436" r:id="rId25"/>
    <p:sldId id="444" r:id="rId26"/>
    <p:sldId id="307" r:id="rId27"/>
    <p:sldId id="445" r:id="rId28"/>
    <p:sldId id="308" r:id="rId29"/>
    <p:sldId id="446" r:id="rId30"/>
    <p:sldId id="438" r:id="rId31"/>
    <p:sldId id="459" r:id="rId32"/>
    <p:sldId id="457" r:id="rId33"/>
    <p:sldId id="476" r:id="rId34"/>
    <p:sldId id="448" r:id="rId35"/>
    <p:sldId id="472" r:id="rId36"/>
    <p:sldId id="450" r:id="rId37"/>
    <p:sldId id="43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nn, Jana G" initials="GJG" lastIdx="1" clrIdx="0">
    <p:extLst>
      <p:ext uri="{19B8F6BF-5375-455C-9EA6-DF929625EA0E}">
        <p15:presenceInfo xmlns:p15="http://schemas.microsoft.com/office/powerpoint/2012/main" userId="S::Jana.Gunn@optum.com::a9e5cfdc-7c3c-402a-a7e9-4f199499081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diagrams/_rels/data1.xml.rels><?xml version="1.0" encoding="UTF-8" standalone="yes"?>
<Relationships xmlns="http://schemas.openxmlformats.org/package/2006/relationships"><Relationship Id="rId2" Type="http://schemas.openxmlformats.org/officeDocument/2006/relationships/image" Target="../media/image26.svg"/><Relationship Id="rId1" Type="http://schemas.openxmlformats.org/officeDocument/2006/relationships/image" Target="../media/image25.png"/></Relationships>
</file>

<file path=ppt/diagrams/_rels/drawing1.xml.rels><?xml version="1.0" encoding="UTF-8" standalone="yes"?>
<Relationships xmlns="http://schemas.openxmlformats.org/package/2006/relationships"><Relationship Id="rId2" Type="http://schemas.openxmlformats.org/officeDocument/2006/relationships/image" Target="../media/image26.svg"/><Relationship Id="rId1"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81D2E1-5AE3-444B-812E-8460ACF27A2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2E3D18B-60BA-485D-B277-822A58C1CA03}">
      <dgm:prSet custT="1"/>
      <dgm:spPr/>
      <dgm:t>
        <a:bodyPr/>
        <a:lstStyle/>
        <a:p>
          <a:pPr>
            <a:lnSpc>
              <a:spcPct val="100000"/>
            </a:lnSpc>
          </a:pPr>
          <a:r>
            <a:rPr lang="en-US" sz="1600" dirty="0"/>
            <a:t>Objective: Develop a classification model that identifies which members are most likely to download a mobile application for musculoskeletal (MSK) therapy. Model will be used to send marketing materials to individuals that qualify, encouraging them to download the application.</a:t>
          </a:r>
          <a:endParaRPr lang="en-US" sz="1400" dirty="0"/>
        </a:p>
      </dgm:t>
    </dgm:pt>
    <dgm:pt modelId="{4B5E0A4B-B2BB-42D5-85D1-6F7996BCF926}" type="parTrans" cxnId="{64BEDDD4-4606-4F7B-B20B-985F1E6F3F65}">
      <dgm:prSet/>
      <dgm:spPr/>
      <dgm:t>
        <a:bodyPr/>
        <a:lstStyle/>
        <a:p>
          <a:endParaRPr lang="en-US"/>
        </a:p>
      </dgm:t>
    </dgm:pt>
    <dgm:pt modelId="{E1C49246-A955-429D-9B4A-C6AF7E42D319}" type="sibTrans" cxnId="{64BEDDD4-4606-4F7B-B20B-985F1E6F3F65}">
      <dgm:prSet/>
      <dgm:spPr/>
      <dgm:t>
        <a:bodyPr/>
        <a:lstStyle/>
        <a:p>
          <a:endParaRPr lang="en-US"/>
        </a:p>
      </dgm:t>
    </dgm:pt>
    <dgm:pt modelId="{CED3E83F-310B-4951-9160-AC4B6A34AE9E}" type="pres">
      <dgm:prSet presAssocID="{FE81D2E1-5AE3-444B-812E-8460ACF27A2B}" presName="root" presStyleCnt="0">
        <dgm:presLayoutVars>
          <dgm:dir/>
          <dgm:resizeHandles val="exact"/>
        </dgm:presLayoutVars>
      </dgm:prSet>
      <dgm:spPr/>
    </dgm:pt>
    <dgm:pt modelId="{C1088099-C6E5-400E-9E5B-BC58CF205B0D}" type="pres">
      <dgm:prSet presAssocID="{42E3D18B-60BA-485D-B277-822A58C1CA03}" presName="compNode" presStyleCnt="0"/>
      <dgm:spPr/>
    </dgm:pt>
    <dgm:pt modelId="{EF9AA806-9C19-422B-8A70-8CB76D3354BB}" type="pres">
      <dgm:prSet presAssocID="{42E3D18B-60BA-485D-B277-822A58C1CA03}" presName="bgRect" presStyleLbl="bgShp" presStyleIdx="0" presStyleCnt="1"/>
      <dgm:spPr/>
    </dgm:pt>
    <dgm:pt modelId="{85F4E0F8-6A1B-4EC4-8350-53E3A8AD7F23}" type="pres">
      <dgm:prSet presAssocID="{42E3D18B-60BA-485D-B277-822A58C1CA03}"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ownload from cloud with solid fill"/>
        </a:ext>
      </dgm:extLst>
    </dgm:pt>
    <dgm:pt modelId="{C4C2469E-303F-4E3F-B9C6-0B97AA7D9220}" type="pres">
      <dgm:prSet presAssocID="{42E3D18B-60BA-485D-B277-822A58C1CA03}" presName="spaceRect" presStyleCnt="0"/>
      <dgm:spPr/>
    </dgm:pt>
    <dgm:pt modelId="{C42DACC9-84C9-403C-8F60-78BC583CC085}" type="pres">
      <dgm:prSet presAssocID="{42E3D18B-60BA-485D-B277-822A58C1CA03}" presName="parTx" presStyleLbl="revTx" presStyleIdx="0" presStyleCnt="1">
        <dgm:presLayoutVars>
          <dgm:chMax val="0"/>
          <dgm:chPref val="0"/>
        </dgm:presLayoutVars>
      </dgm:prSet>
      <dgm:spPr/>
    </dgm:pt>
  </dgm:ptLst>
  <dgm:cxnLst>
    <dgm:cxn modelId="{48E9C563-8427-4243-86B7-DEC0685F68EE}" type="presOf" srcId="{42E3D18B-60BA-485D-B277-822A58C1CA03}" destId="{C42DACC9-84C9-403C-8F60-78BC583CC085}" srcOrd="0" destOrd="0" presId="urn:microsoft.com/office/officeart/2018/2/layout/IconVerticalSolidList"/>
    <dgm:cxn modelId="{54F14476-AC75-4734-B76C-A6BFC35EBA46}" type="presOf" srcId="{FE81D2E1-5AE3-444B-812E-8460ACF27A2B}" destId="{CED3E83F-310B-4951-9160-AC4B6A34AE9E}" srcOrd="0" destOrd="0" presId="urn:microsoft.com/office/officeart/2018/2/layout/IconVerticalSolidList"/>
    <dgm:cxn modelId="{64BEDDD4-4606-4F7B-B20B-985F1E6F3F65}" srcId="{FE81D2E1-5AE3-444B-812E-8460ACF27A2B}" destId="{42E3D18B-60BA-485D-B277-822A58C1CA03}" srcOrd="0" destOrd="0" parTransId="{4B5E0A4B-B2BB-42D5-85D1-6F7996BCF926}" sibTransId="{E1C49246-A955-429D-9B4A-C6AF7E42D319}"/>
    <dgm:cxn modelId="{91CC9FC7-D45D-4C94-B489-54D1D52CFB02}" type="presParOf" srcId="{CED3E83F-310B-4951-9160-AC4B6A34AE9E}" destId="{C1088099-C6E5-400E-9E5B-BC58CF205B0D}" srcOrd="0" destOrd="0" presId="urn:microsoft.com/office/officeart/2018/2/layout/IconVerticalSolidList"/>
    <dgm:cxn modelId="{A1E1494F-31EA-450C-BFD7-05A9D0F1CC6E}" type="presParOf" srcId="{C1088099-C6E5-400E-9E5B-BC58CF205B0D}" destId="{EF9AA806-9C19-422B-8A70-8CB76D3354BB}" srcOrd="0" destOrd="0" presId="urn:microsoft.com/office/officeart/2018/2/layout/IconVerticalSolidList"/>
    <dgm:cxn modelId="{5F38EF76-3A5C-4E59-B4CD-CA403ED69C3F}" type="presParOf" srcId="{C1088099-C6E5-400E-9E5B-BC58CF205B0D}" destId="{85F4E0F8-6A1B-4EC4-8350-53E3A8AD7F23}" srcOrd="1" destOrd="0" presId="urn:microsoft.com/office/officeart/2018/2/layout/IconVerticalSolidList"/>
    <dgm:cxn modelId="{81580758-8717-4721-B9B4-49F24FF7D788}" type="presParOf" srcId="{C1088099-C6E5-400E-9E5B-BC58CF205B0D}" destId="{C4C2469E-303F-4E3F-B9C6-0B97AA7D9220}" srcOrd="2" destOrd="0" presId="urn:microsoft.com/office/officeart/2018/2/layout/IconVerticalSolidList"/>
    <dgm:cxn modelId="{ED231F55-9C13-418B-922E-AF0A812A4547}" type="presParOf" srcId="{C1088099-C6E5-400E-9E5B-BC58CF205B0D}" destId="{C42DACC9-84C9-403C-8F60-78BC583CC08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9AA806-9C19-422B-8A70-8CB76D3354BB}">
      <dsp:nvSpPr>
        <dsp:cNvPr id="0" name=""/>
        <dsp:cNvSpPr/>
      </dsp:nvSpPr>
      <dsp:spPr>
        <a:xfrm>
          <a:off x="0" y="638724"/>
          <a:ext cx="10766284" cy="8969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F4E0F8-6A1B-4EC4-8350-53E3A8AD7F23}">
      <dsp:nvSpPr>
        <dsp:cNvPr id="0" name=""/>
        <dsp:cNvSpPr/>
      </dsp:nvSpPr>
      <dsp:spPr>
        <a:xfrm>
          <a:off x="271321" y="840533"/>
          <a:ext cx="493312" cy="493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2DACC9-84C9-403C-8F60-78BC583CC085}">
      <dsp:nvSpPr>
        <dsp:cNvPr id="0" name=""/>
        <dsp:cNvSpPr/>
      </dsp:nvSpPr>
      <dsp:spPr>
        <a:xfrm>
          <a:off x="1035956" y="638724"/>
          <a:ext cx="9730327" cy="896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925" tIns="94925" rIns="94925" bIns="94925" numCol="1" spcCol="1270" anchor="ctr" anchorCtr="0">
          <a:noAutofit/>
        </a:bodyPr>
        <a:lstStyle/>
        <a:p>
          <a:pPr marL="0" lvl="0" indent="0" algn="l" defTabSz="711200">
            <a:lnSpc>
              <a:spcPct val="100000"/>
            </a:lnSpc>
            <a:spcBef>
              <a:spcPct val="0"/>
            </a:spcBef>
            <a:spcAft>
              <a:spcPct val="35000"/>
            </a:spcAft>
            <a:buNone/>
          </a:pPr>
          <a:r>
            <a:rPr lang="en-US" sz="1600" kern="1200" dirty="0"/>
            <a:t>Objective: Develop a classification model that identifies which members are most likely to download a mobile application for musculoskeletal (MSK) therapy. Model will be used to send marketing materials to individuals that qualify, encouraging them to download the application.</a:t>
          </a:r>
          <a:endParaRPr lang="en-US" sz="1400" kern="1200" dirty="0"/>
        </a:p>
      </dsp:txBody>
      <dsp:txXfrm>
        <a:off x="1035956" y="638724"/>
        <a:ext cx="9730327" cy="89693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60CCD0-389B-41CA-BCBB-A9F592F17EB2}" type="datetimeFigureOut">
              <a:rPr lang="en-US" smtClean="0"/>
              <a:t>4/1/2022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DDD5DB-C858-486D-B901-DAE814123D42}" type="slidenum">
              <a:rPr lang="en-US" smtClean="0"/>
              <a:t>‹#›</a:t>
            </a:fld>
            <a:endParaRPr lang="en-US"/>
          </a:p>
        </p:txBody>
      </p:sp>
    </p:spTree>
    <p:extLst>
      <p:ext uri="{BB962C8B-B14F-4D97-AF65-F5344CB8AC3E}">
        <p14:creationId xmlns:p14="http://schemas.microsoft.com/office/powerpoint/2010/main" val="448049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13131"/>
                </a:solidFill>
                <a:effectLst/>
                <a:latin typeface="Source Sans Pro" panose="020B0503030403020204" pitchFamily="34" charset="0"/>
              </a:rPr>
              <a:t>Does fairness mean achieving statistical parity, or satisfying the preferences of individuals within various groups?</a:t>
            </a:r>
            <a:endParaRPr lang="en-US" dirty="0"/>
          </a:p>
        </p:txBody>
      </p:sp>
      <p:sp>
        <p:nvSpPr>
          <p:cNvPr id="4" name="Slide Number Placeholder 3"/>
          <p:cNvSpPr>
            <a:spLocks noGrp="1"/>
          </p:cNvSpPr>
          <p:nvPr>
            <p:ph type="sldNum" sz="quarter" idx="5"/>
          </p:nvPr>
        </p:nvSpPr>
        <p:spPr/>
        <p:txBody>
          <a:bodyPr/>
          <a:lstStyle/>
          <a:p>
            <a:fld id="{71DDD5DB-C858-486D-B901-DAE814123D42}" type="slidenum">
              <a:rPr lang="en-US" smtClean="0"/>
              <a:t>3</a:t>
            </a:fld>
            <a:endParaRPr lang="en-US"/>
          </a:p>
        </p:txBody>
      </p:sp>
    </p:spTree>
    <p:extLst>
      <p:ext uri="{BB962C8B-B14F-4D97-AF65-F5344CB8AC3E}">
        <p14:creationId xmlns:p14="http://schemas.microsoft.com/office/powerpoint/2010/main" val="3057172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13131"/>
                </a:solidFill>
                <a:effectLst/>
                <a:latin typeface="Source Sans Pro" panose="020B0503030403020204" pitchFamily="34" charset="0"/>
              </a:rPr>
              <a:t>Does fairness mean achieving statistical parity, or satisfying the preferences of individuals within various groups?</a:t>
            </a:r>
            <a:endParaRPr lang="en-US" dirty="0"/>
          </a:p>
        </p:txBody>
      </p:sp>
      <p:sp>
        <p:nvSpPr>
          <p:cNvPr id="4" name="Slide Number Placeholder 3"/>
          <p:cNvSpPr>
            <a:spLocks noGrp="1"/>
          </p:cNvSpPr>
          <p:nvPr>
            <p:ph type="sldNum" sz="quarter" idx="5"/>
          </p:nvPr>
        </p:nvSpPr>
        <p:spPr/>
        <p:txBody>
          <a:bodyPr/>
          <a:lstStyle/>
          <a:p>
            <a:fld id="{71DDD5DB-C858-486D-B901-DAE814123D42}" type="slidenum">
              <a:rPr lang="en-US" smtClean="0"/>
              <a:t>4</a:t>
            </a:fld>
            <a:endParaRPr lang="en-US"/>
          </a:p>
        </p:txBody>
      </p:sp>
    </p:spTree>
    <p:extLst>
      <p:ext uri="{BB962C8B-B14F-4D97-AF65-F5344CB8AC3E}">
        <p14:creationId xmlns:p14="http://schemas.microsoft.com/office/powerpoint/2010/main" val="1134407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DDD5DB-C858-486D-B901-DAE814123D42}" type="slidenum">
              <a:rPr lang="en-US" smtClean="0"/>
              <a:t>5</a:t>
            </a:fld>
            <a:endParaRPr lang="en-US"/>
          </a:p>
        </p:txBody>
      </p:sp>
    </p:spTree>
    <p:extLst>
      <p:ext uri="{BB962C8B-B14F-4D97-AF65-F5344CB8AC3E}">
        <p14:creationId xmlns:p14="http://schemas.microsoft.com/office/powerpoint/2010/main" val="3682436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DDD5DB-C858-486D-B901-DAE814123D42}" type="slidenum">
              <a:rPr lang="en-US" smtClean="0"/>
              <a:t>6</a:t>
            </a:fld>
            <a:endParaRPr lang="en-US"/>
          </a:p>
        </p:txBody>
      </p:sp>
    </p:spTree>
    <p:extLst>
      <p:ext uri="{BB962C8B-B14F-4D97-AF65-F5344CB8AC3E}">
        <p14:creationId xmlns:p14="http://schemas.microsoft.com/office/powerpoint/2010/main" val="2189342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DDD5DB-C858-486D-B901-DAE814123D42}" type="slidenum">
              <a:rPr lang="en-US" smtClean="0"/>
              <a:t>14</a:t>
            </a:fld>
            <a:endParaRPr lang="en-US"/>
          </a:p>
        </p:txBody>
      </p:sp>
    </p:spTree>
    <p:extLst>
      <p:ext uri="{BB962C8B-B14F-4D97-AF65-F5344CB8AC3E}">
        <p14:creationId xmlns:p14="http://schemas.microsoft.com/office/powerpoint/2010/main" val="2859401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https://fairlearn.org/main/user_guide/mitigation.html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C23314-BF8D-419D-9F1A-79D0B1BE5B1D}"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55467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DDD5DB-C858-486D-B901-DAE814123D42}" type="slidenum">
              <a:rPr lang="en-US" smtClean="0"/>
              <a:t>21</a:t>
            </a:fld>
            <a:endParaRPr lang="en-US"/>
          </a:p>
        </p:txBody>
      </p:sp>
    </p:spTree>
    <p:extLst>
      <p:ext uri="{BB962C8B-B14F-4D97-AF65-F5344CB8AC3E}">
        <p14:creationId xmlns:p14="http://schemas.microsoft.com/office/powerpoint/2010/main" val="1338030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Agarwal, </a:t>
            </a:r>
            <a:r>
              <a:rPr lang="en-US" err="1"/>
              <a:t>Beygelzimer</a:t>
            </a:r>
            <a:r>
              <a:rPr lang="en-US"/>
              <a:t>, </a:t>
            </a:r>
            <a:r>
              <a:rPr lang="en-US" err="1"/>
              <a:t>Dudik</a:t>
            </a:r>
            <a:r>
              <a:rPr lang="en-US"/>
              <a:t>, Langford, Wallach “A Reductions Approach to Fair Classification”, ICML, 2018.</a:t>
            </a:r>
          </a:p>
          <a:p>
            <a:endParaRPr lang="en-US"/>
          </a:p>
        </p:txBody>
      </p:sp>
      <p:sp>
        <p:nvSpPr>
          <p:cNvPr id="4" name="Slide Number Placeholder 3"/>
          <p:cNvSpPr>
            <a:spLocks noGrp="1"/>
          </p:cNvSpPr>
          <p:nvPr>
            <p:ph type="sldNum" sz="quarter" idx="5"/>
          </p:nvPr>
        </p:nvSpPr>
        <p:spPr/>
        <p:txBody>
          <a:bodyPr/>
          <a:lstStyle/>
          <a:p>
            <a:fld id="{71DDD5DB-C858-486D-B901-DAE814123D42}" type="slidenum">
              <a:rPr lang="en-US" smtClean="0"/>
              <a:t>25</a:t>
            </a:fld>
            <a:endParaRPr lang="en-US"/>
          </a:p>
        </p:txBody>
      </p:sp>
    </p:spTree>
    <p:extLst>
      <p:ext uri="{BB962C8B-B14F-4D97-AF65-F5344CB8AC3E}">
        <p14:creationId xmlns:p14="http://schemas.microsoft.com/office/powerpoint/2010/main" val="871667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DDD5DB-C858-486D-B901-DAE814123D42}" type="slidenum">
              <a:rPr lang="en-US" smtClean="0"/>
              <a:t>26</a:t>
            </a:fld>
            <a:endParaRPr lang="en-US"/>
          </a:p>
        </p:txBody>
      </p:sp>
    </p:spTree>
    <p:extLst>
      <p:ext uri="{BB962C8B-B14F-4D97-AF65-F5344CB8AC3E}">
        <p14:creationId xmlns:p14="http://schemas.microsoft.com/office/powerpoint/2010/main" val="24935410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11.jpe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1.png"/><Relationship Id="rId4" Type="http://schemas.openxmlformats.org/officeDocument/2006/relationships/image" Target="../media/image12.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slideMaster" Target="../slideMasters/slideMaster1.xml"/><Relationship Id="rId4" Type="http://schemas.openxmlformats.org/officeDocument/2006/relationships/tags" Target="../tags/tag27.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slideMaster" Target="../slideMasters/slideMaster1.xml"/><Relationship Id="rId4" Type="http://schemas.openxmlformats.org/officeDocument/2006/relationships/tags" Target="../tags/tag3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slideMaster" Target="../slideMasters/slideMaster1.xml"/><Relationship Id="rId4" Type="http://schemas.openxmlformats.org/officeDocument/2006/relationships/tags" Target="../tags/tag43.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slideMaster" Target="../slideMasters/slideMaster1.xml"/><Relationship Id="rId4" Type="http://schemas.openxmlformats.org/officeDocument/2006/relationships/tags" Target="../tags/tag47.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slideMaster" Target="../slideMasters/slideMaster1.xml"/><Relationship Id="rId4" Type="http://schemas.openxmlformats.org/officeDocument/2006/relationships/tags" Target="../tags/tag5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3.jpe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slideMaster" Target="../slideMasters/slideMaster1.xml"/><Relationship Id="rId4" Type="http://schemas.openxmlformats.org/officeDocument/2006/relationships/tags" Target="../tags/tag55.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slideMaster" Target="../slideMasters/slideMaster1.xml"/><Relationship Id="rId4" Type="http://schemas.openxmlformats.org/officeDocument/2006/relationships/tags" Target="../tags/tag59.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5" Type="http://schemas.openxmlformats.org/officeDocument/2006/relationships/slideMaster" Target="../slideMasters/slideMaster1.xml"/><Relationship Id="rId4" Type="http://schemas.openxmlformats.org/officeDocument/2006/relationships/tags" Target="../tags/tag63.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slideMaster" Target="../slideMasters/slideMaster1.xml"/><Relationship Id="rId4" Type="http://schemas.openxmlformats.org/officeDocument/2006/relationships/tags" Target="../tags/tag67.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5" Type="http://schemas.openxmlformats.org/officeDocument/2006/relationships/slideMaster" Target="../slideMasters/slideMaster1.xml"/><Relationship Id="rId4" Type="http://schemas.openxmlformats.org/officeDocument/2006/relationships/tags" Target="../tags/tag71.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 Id="rId5" Type="http://schemas.openxmlformats.org/officeDocument/2006/relationships/slideMaster" Target="../slideMasters/slideMaster1.xml"/><Relationship Id="rId4" Type="http://schemas.openxmlformats.org/officeDocument/2006/relationships/tags" Target="../tags/tag75.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 Id="rId5" Type="http://schemas.openxmlformats.org/officeDocument/2006/relationships/slideMaster" Target="../slideMasters/slideMaster1.xml"/><Relationship Id="rId4" Type="http://schemas.openxmlformats.org/officeDocument/2006/relationships/tags" Target="../tags/tag79.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slideMaster" Target="../slideMasters/slideMaster1.xml"/><Relationship Id="rId4" Type="http://schemas.openxmlformats.org/officeDocument/2006/relationships/tags" Target="../tags/tag83.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tags" Target="../tags/tag84.xml"/><Relationship Id="rId5" Type="http://schemas.openxmlformats.org/officeDocument/2006/relationships/slideMaster" Target="../slideMasters/slideMaster1.xml"/><Relationship Id="rId4" Type="http://schemas.openxmlformats.org/officeDocument/2006/relationships/tags" Target="../tags/tag87.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 Id="rId5" Type="http://schemas.openxmlformats.org/officeDocument/2006/relationships/slideMaster" Target="../slideMasters/slideMaster1.xml"/><Relationship Id="rId4" Type="http://schemas.openxmlformats.org/officeDocument/2006/relationships/tags" Target="../tags/tag9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4.jpe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 Id="rId5" Type="http://schemas.openxmlformats.org/officeDocument/2006/relationships/slideMaster" Target="../slideMasters/slideMaster1.xml"/><Relationship Id="rId4" Type="http://schemas.openxmlformats.org/officeDocument/2006/relationships/tags" Target="../tags/tag95.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 Id="rId5" Type="http://schemas.openxmlformats.org/officeDocument/2006/relationships/slideMaster" Target="../slideMasters/slideMaster1.xml"/><Relationship Id="rId4" Type="http://schemas.openxmlformats.org/officeDocument/2006/relationships/tags" Target="../tags/tag99.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 Id="rId5" Type="http://schemas.openxmlformats.org/officeDocument/2006/relationships/slideMaster" Target="../slideMasters/slideMaster1.xml"/><Relationship Id="rId4" Type="http://schemas.openxmlformats.org/officeDocument/2006/relationships/tags" Target="../tags/tag103.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 Id="rId5" Type="http://schemas.openxmlformats.org/officeDocument/2006/relationships/slideMaster" Target="../slideMasters/slideMaster1.xml"/><Relationship Id="rId4" Type="http://schemas.openxmlformats.org/officeDocument/2006/relationships/tags" Target="../tags/tag107.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9.xml"/><Relationship Id="rId1" Type="http://schemas.openxmlformats.org/officeDocument/2006/relationships/tags" Target="../tags/tag108.xml"/></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1.xml"/><Relationship Id="rId1" Type="http://schemas.openxmlformats.org/officeDocument/2006/relationships/tags" Target="../tags/tag110.xml"/><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3.xml"/><Relationship Id="rId1" Type="http://schemas.openxmlformats.org/officeDocument/2006/relationships/tags" Target="../tags/tag112.xml"/><Relationship Id="rId4"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5.xml"/><Relationship Id="rId1" Type="http://schemas.openxmlformats.org/officeDocument/2006/relationships/tags" Target="../tags/tag114.xml"/><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7.xml"/><Relationship Id="rId1" Type="http://schemas.openxmlformats.org/officeDocument/2006/relationships/tags" Target="../tags/tag116.xml"/><Relationship Id="rId4"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9.xml"/><Relationship Id="rId1" Type="http://schemas.openxmlformats.org/officeDocument/2006/relationships/tags" Target="../tags/tag118.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5.jpeg"/><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20.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2.xml"/><Relationship Id="rId1" Type="http://schemas.openxmlformats.org/officeDocument/2006/relationships/tags" Target="../tags/tag121.xml"/><Relationship Id="rId4"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6.jpe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7.jpe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8.jpe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9.jpe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10.jpe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36506A-689F-4FC8-ABA3-78F249A73854}"/>
              </a:ext>
            </a:extLst>
          </p:cNvPr>
          <p:cNvSpPr/>
          <p:nvPr/>
        </p:nvSpPr>
        <p:spPr bwMode="gray">
          <a:xfrm>
            <a:off x="0" y="635000"/>
            <a:ext cx="4556125" cy="6223000"/>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lIns="130677" tIns="65339" rIns="130677" bIns="65339"/>
          <a:lstStyle/>
          <a:p>
            <a:pPr algn="ctr" eaLnBrk="1" fontAlgn="auto" hangingPunct="1">
              <a:spcBef>
                <a:spcPts val="714"/>
              </a:spcBef>
              <a:spcAft>
                <a:spcPts val="0"/>
              </a:spcAft>
              <a:defRPr/>
            </a:pPr>
            <a:endParaRPr lang="en-US" sz="1429">
              <a:solidFill>
                <a:schemeClr val="bg1"/>
              </a:solidFill>
            </a:endParaRPr>
          </a:p>
        </p:txBody>
      </p:sp>
      <p:sp>
        <p:nvSpPr>
          <p:cNvPr id="3" name="TextBox 2">
            <a:extLst>
              <a:ext uri="{FF2B5EF4-FFF2-40B4-BE49-F238E27FC236}">
                <a16:creationId xmlns:a16="http://schemas.microsoft.com/office/drawing/2014/main" id="{67EF9049-03F8-4CF9-B30C-E4B0D0FB57CF}"/>
              </a:ext>
            </a:extLst>
          </p:cNvPr>
          <p:cNvSpPr txBox="1"/>
          <p:nvPr/>
        </p:nvSpPr>
        <p:spPr bwMode="gray">
          <a:xfrm>
            <a:off x="920750" y="2197100"/>
            <a:ext cx="2955925" cy="990600"/>
          </a:xfrm>
          <a:prstGeom prst="rect">
            <a:avLst/>
          </a:prstGeom>
          <a:noFill/>
        </p:spPr>
        <p:txBody>
          <a:bodyPr lIns="0" tIns="0" rIns="0" bIns="0">
            <a:spAutoFit/>
          </a:bodyPr>
          <a:lstStyle/>
          <a:p>
            <a:pPr eaLnBrk="1" fontAlgn="auto" hangingPunct="1">
              <a:spcBef>
                <a:spcPts val="714"/>
              </a:spcBef>
              <a:spcAft>
                <a:spcPts val="0"/>
              </a:spcAft>
              <a:defRPr/>
            </a:pPr>
            <a:r>
              <a:rPr lang="en-US" sz="3573" b="1">
                <a:solidFill>
                  <a:schemeClr val="bg1"/>
                </a:solidFill>
                <a:latin typeface="+mn-lt"/>
              </a:rPr>
              <a:t>16:9</a:t>
            </a:r>
            <a:br>
              <a:rPr lang="en-US" sz="3573" b="1">
                <a:solidFill>
                  <a:schemeClr val="bg1"/>
                </a:solidFill>
                <a:latin typeface="+mn-lt"/>
              </a:rPr>
            </a:br>
            <a:r>
              <a:rPr lang="en-US" sz="2859">
                <a:solidFill>
                  <a:schemeClr val="bg1"/>
                </a:solidFill>
                <a:latin typeface="+mn-lt"/>
              </a:rPr>
              <a:t>projection</a:t>
            </a:r>
          </a:p>
        </p:txBody>
      </p:sp>
      <p:cxnSp>
        <p:nvCxnSpPr>
          <p:cNvPr id="4" name="Straight Connector 3">
            <a:extLst>
              <a:ext uri="{FF2B5EF4-FFF2-40B4-BE49-F238E27FC236}">
                <a16:creationId xmlns:a16="http://schemas.microsoft.com/office/drawing/2014/main" id="{30B9DE33-11A9-4ADB-8A15-BC9B455E499D}"/>
              </a:ext>
            </a:extLst>
          </p:cNvPr>
          <p:cNvCxnSpPr/>
          <p:nvPr/>
        </p:nvCxnSpPr>
        <p:spPr bwMode="white">
          <a:xfrm>
            <a:off x="931863" y="3438525"/>
            <a:ext cx="3148012" cy="0"/>
          </a:xfrm>
          <a:prstGeom prst="line">
            <a:avLst/>
          </a:prstGeom>
          <a:ln w="19050">
            <a:solidFill>
              <a:srgbClr val="E8772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C1CEE66-6E56-4DE6-ADA5-40C583ECEED2}"/>
              </a:ext>
            </a:extLst>
          </p:cNvPr>
          <p:cNvSpPr txBox="1"/>
          <p:nvPr/>
        </p:nvSpPr>
        <p:spPr bwMode="gray">
          <a:xfrm>
            <a:off x="931863" y="3549650"/>
            <a:ext cx="2944812" cy="484188"/>
          </a:xfrm>
          <a:prstGeom prst="rect">
            <a:avLst/>
          </a:prstGeom>
          <a:noFill/>
        </p:spPr>
        <p:txBody>
          <a:bodyPr lIns="0" tIns="0" rIns="0" bIns="0">
            <a:spAutoFit/>
          </a:bodyPr>
          <a:lstStyle/>
          <a:p>
            <a:pPr eaLnBrk="1" fontAlgn="auto" hangingPunct="1">
              <a:spcBef>
                <a:spcPts val="714"/>
              </a:spcBef>
              <a:spcAft>
                <a:spcPts val="0"/>
              </a:spcAft>
              <a:defRPr/>
            </a:pPr>
            <a:r>
              <a:rPr lang="en-US" sz="1571">
                <a:solidFill>
                  <a:schemeClr val="bg1"/>
                </a:solidFill>
                <a:latin typeface="+mn-lt"/>
              </a:rPr>
              <a:t>All projected presentations should use this template:</a:t>
            </a:r>
          </a:p>
        </p:txBody>
      </p:sp>
      <p:sp>
        <p:nvSpPr>
          <p:cNvPr id="6" name="TextBox 5">
            <a:extLst>
              <a:ext uri="{FF2B5EF4-FFF2-40B4-BE49-F238E27FC236}">
                <a16:creationId xmlns:a16="http://schemas.microsoft.com/office/drawing/2014/main" id="{C6CD0CE2-9B66-4111-B7B9-CF3D9C132F79}"/>
              </a:ext>
            </a:extLst>
          </p:cNvPr>
          <p:cNvSpPr txBox="1"/>
          <p:nvPr/>
        </p:nvSpPr>
        <p:spPr bwMode="gray">
          <a:xfrm>
            <a:off x="1195388" y="4295775"/>
            <a:ext cx="1920875" cy="1458913"/>
          </a:xfrm>
          <a:prstGeom prst="rect">
            <a:avLst/>
          </a:prstGeom>
          <a:noFill/>
        </p:spPr>
        <p:txBody>
          <a:bodyPr lIns="0" tIns="0" rIns="0" bIns="0">
            <a:spAutoFit/>
          </a:bodyPr>
          <a:lstStyle/>
          <a:p>
            <a:pPr marL="161086" indent="-161086" eaLnBrk="1" fontAlgn="auto" hangingPunct="1">
              <a:spcBef>
                <a:spcPts val="714"/>
              </a:spcBef>
              <a:spcAft>
                <a:spcPts val="0"/>
              </a:spcAft>
              <a:buFont typeface="Arial" panose="020B0604020202020204" pitchFamily="34" charset="0"/>
              <a:buChar char="•"/>
              <a:defRPr/>
            </a:pPr>
            <a:r>
              <a:rPr lang="en-US" sz="1429">
                <a:solidFill>
                  <a:schemeClr val="bg1"/>
                </a:solidFill>
                <a:latin typeface="+mn-lt"/>
              </a:rPr>
              <a:t>Growth</a:t>
            </a:r>
          </a:p>
          <a:p>
            <a:pPr marL="161086" indent="-161086" eaLnBrk="1" fontAlgn="auto" hangingPunct="1">
              <a:spcBef>
                <a:spcPts val="714"/>
              </a:spcBef>
              <a:spcAft>
                <a:spcPts val="0"/>
              </a:spcAft>
              <a:buFont typeface="Arial" panose="020B0604020202020204" pitchFamily="34" charset="0"/>
              <a:buChar char="•"/>
              <a:defRPr/>
            </a:pPr>
            <a:r>
              <a:rPr lang="en-US" sz="1429">
                <a:solidFill>
                  <a:schemeClr val="bg1"/>
                </a:solidFill>
                <a:latin typeface="+mn-lt"/>
              </a:rPr>
              <a:t>Marketing</a:t>
            </a:r>
          </a:p>
          <a:p>
            <a:pPr marL="161086" indent="-161086" eaLnBrk="1" fontAlgn="auto" hangingPunct="1">
              <a:spcBef>
                <a:spcPts val="714"/>
              </a:spcBef>
              <a:spcAft>
                <a:spcPts val="0"/>
              </a:spcAft>
              <a:buFont typeface="Arial" panose="020B0604020202020204" pitchFamily="34" charset="0"/>
              <a:buChar char="•"/>
              <a:defRPr/>
            </a:pPr>
            <a:r>
              <a:rPr lang="en-US" sz="1429">
                <a:solidFill>
                  <a:schemeClr val="bg1"/>
                </a:solidFill>
                <a:latin typeface="+mn-lt"/>
              </a:rPr>
              <a:t>Internal</a:t>
            </a:r>
          </a:p>
          <a:p>
            <a:pPr marL="161086" indent="-161086" eaLnBrk="1" fontAlgn="auto" hangingPunct="1">
              <a:spcBef>
                <a:spcPts val="714"/>
              </a:spcBef>
              <a:spcAft>
                <a:spcPts val="0"/>
              </a:spcAft>
              <a:buFont typeface="Arial" panose="020B0604020202020204" pitchFamily="34" charset="0"/>
              <a:buChar char="•"/>
              <a:defRPr/>
            </a:pPr>
            <a:r>
              <a:rPr lang="en-US" sz="1429">
                <a:solidFill>
                  <a:schemeClr val="bg1"/>
                </a:solidFill>
                <a:latin typeface="+mn-lt"/>
              </a:rPr>
              <a:t>Events</a:t>
            </a:r>
          </a:p>
          <a:p>
            <a:pPr marL="161086" indent="-161086" eaLnBrk="1" fontAlgn="auto" hangingPunct="1">
              <a:spcBef>
                <a:spcPts val="714"/>
              </a:spcBef>
              <a:spcAft>
                <a:spcPts val="0"/>
              </a:spcAft>
              <a:buFont typeface="Arial" panose="020B0604020202020204" pitchFamily="34" charset="0"/>
              <a:buChar char="•"/>
              <a:defRPr/>
            </a:pPr>
            <a:r>
              <a:rPr lang="en-US" sz="1429">
                <a:solidFill>
                  <a:schemeClr val="bg1"/>
                </a:solidFill>
                <a:latin typeface="+mn-lt"/>
              </a:rPr>
              <a:t>Conferences</a:t>
            </a:r>
          </a:p>
        </p:txBody>
      </p:sp>
      <p:sp>
        <p:nvSpPr>
          <p:cNvPr id="7" name="Rectangle 6">
            <a:extLst>
              <a:ext uri="{FF2B5EF4-FFF2-40B4-BE49-F238E27FC236}">
                <a16:creationId xmlns:a16="http://schemas.microsoft.com/office/drawing/2014/main" id="{A756A064-77B8-4F31-A93D-B80D1FCFD0AF}"/>
              </a:ext>
            </a:extLst>
          </p:cNvPr>
          <p:cNvSpPr/>
          <p:nvPr/>
        </p:nvSpPr>
        <p:spPr bwMode="gray">
          <a:xfrm>
            <a:off x="0" y="0"/>
            <a:ext cx="12192000" cy="574675"/>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lIns="130677" tIns="65339" rIns="130677" bIns="65339" anchor="ctr"/>
          <a:lstStyle/>
          <a:p>
            <a:pPr eaLnBrk="1" fontAlgn="auto" hangingPunct="1">
              <a:spcBef>
                <a:spcPts val="714"/>
              </a:spcBef>
              <a:spcAft>
                <a:spcPts val="0"/>
              </a:spcAft>
              <a:defRPr/>
            </a:pPr>
            <a:r>
              <a:rPr lang="en-US" sz="1714" b="1">
                <a:solidFill>
                  <a:schemeClr val="bg1"/>
                </a:solidFill>
              </a:rPr>
              <a:t>DELETE SLIDE AFTER READING | 2021 template edition</a:t>
            </a:r>
          </a:p>
        </p:txBody>
      </p:sp>
      <p:sp>
        <p:nvSpPr>
          <p:cNvPr id="8" name="Rectangle 7">
            <a:extLst>
              <a:ext uri="{FF2B5EF4-FFF2-40B4-BE49-F238E27FC236}">
                <a16:creationId xmlns:a16="http://schemas.microsoft.com/office/drawing/2014/main" id="{ED246433-4401-495B-9B01-50A4592C469A}"/>
              </a:ext>
            </a:extLst>
          </p:cNvPr>
          <p:cNvSpPr/>
          <p:nvPr/>
        </p:nvSpPr>
        <p:spPr bwMode="gray">
          <a:xfrm>
            <a:off x="5268913" y="5195888"/>
            <a:ext cx="2862262" cy="1255712"/>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eaLnBrk="1" fontAlgn="auto" hangingPunct="1">
              <a:spcBef>
                <a:spcPts val="500"/>
              </a:spcBef>
              <a:spcAft>
                <a:spcPts val="0"/>
              </a:spcAft>
              <a:defRPr/>
            </a:pPr>
            <a:endParaRPr lang="en-US" sz="1000" err="1">
              <a:solidFill>
                <a:schemeClr val="bg1"/>
              </a:solidFill>
            </a:endParaRPr>
          </a:p>
        </p:txBody>
      </p:sp>
      <p:sp>
        <p:nvSpPr>
          <p:cNvPr id="9" name="TextBox 20">
            <a:extLst>
              <a:ext uri="{FF2B5EF4-FFF2-40B4-BE49-F238E27FC236}">
                <a16:creationId xmlns:a16="http://schemas.microsoft.com/office/drawing/2014/main" id="{5167826E-88DC-43FF-96DE-0FCF1A445FBA}"/>
              </a:ext>
            </a:extLst>
          </p:cNvPr>
          <p:cNvSpPr txBox="1">
            <a:spLocks noChangeArrowheads="1"/>
          </p:cNvSpPr>
          <p:nvPr/>
        </p:nvSpPr>
        <p:spPr bwMode="auto">
          <a:xfrm>
            <a:off x="5106988" y="4908550"/>
            <a:ext cx="5165725"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ts val="500"/>
              </a:spcBef>
            </a:pPr>
            <a:r>
              <a:rPr lang="en-US" altLang="en-US" sz="1500" b="1"/>
              <a:t>New: Introducing the Graphic Layout Guide (GLG)</a:t>
            </a:r>
          </a:p>
        </p:txBody>
      </p:sp>
      <p:sp>
        <p:nvSpPr>
          <p:cNvPr id="10" name="Text Box 4">
            <a:extLst>
              <a:ext uri="{FF2B5EF4-FFF2-40B4-BE49-F238E27FC236}">
                <a16:creationId xmlns:a16="http://schemas.microsoft.com/office/drawing/2014/main" id="{8F25C4D2-B1F8-411A-8BDB-689064F67116}"/>
              </a:ext>
            </a:extLst>
          </p:cNvPr>
          <p:cNvSpPr txBox="1">
            <a:spLocks noChangeArrowheads="1"/>
          </p:cNvSpPr>
          <p:nvPr/>
        </p:nvSpPr>
        <p:spPr bwMode="gray">
          <a:xfrm>
            <a:off x="5106988" y="5276850"/>
            <a:ext cx="29495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ts val="600"/>
              </a:spcBef>
            </a:pPr>
            <a:r>
              <a:rPr lang="en-US" altLang="en-US" sz="1400"/>
              <a:t>When working on any PPT project, use the GLG to copy/paste common elements or reference inspirational layouts. The GLG will be packaged for download with the template.</a:t>
            </a:r>
          </a:p>
        </p:txBody>
      </p:sp>
      <p:sp>
        <p:nvSpPr>
          <p:cNvPr id="11" name="TextBox 23">
            <a:extLst>
              <a:ext uri="{FF2B5EF4-FFF2-40B4-BE49-F238E27FC236}">
                <a16:creationId xmlns:a16="http://schemas.microsoft.com/office/drawing/2014/main" id="{95A05A04-988A-4901-AF74-0B1B6BECC8AE}"/>
              </a:ext>
            </a:extLst>
          </p:cNvPr>
          <p:cNvSpPr txBox="1">
            <a:spLocks noChangeArrowheads="1"/>
          </p:cNvSpPr>
          <p:nvPr/>
        </p:nvSpPr>
        <p:spPr bwMode="auto">
          <a:xfrm>
            <a:off x="8561388" y="5276850"/>
            <a:ext cx="1520825"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ts val="500"/>
              </a:spcBef>
            </a:pPr>
            <a:r>
              <a:rPr lang="en-US" altLang="en-US" sz="1400" b="1"/>
              <a:t>Benefits include:</a:t>
            </a:r>
          </a:p>
        </p:txBody>
      </p:sp>
      <p:sp>
        <p:nvSpPr>
          <p:cNvPr id="12" name="TextBox 24">
            <a:extLst>
              <a:ext uri="{FF2B5EF4-FFF2-40B4-BE49-F238E27FC236}">
                <a16:creationId xmlns:a16="http://schemas.microsoft.com/office/drawing/2014/main" id="{EB08A4D4-F063-4977-9270-6D3E685BC3CA}"/>
              </a:ext>
            </a:extLst>
          </p:cNvPr>
          <p:cNvSpPr txBox="1">
            <a:spLocks noChangeArrowheads="1"/>
          </p:cNvSpPr>
          <p:nvPr/>
        </p:nvSpPr>
        <p:spPr bwMode="auto">
          <a:xfrm>
            <a:off x="8561388" y="5605463"/>
            <a:ext cx="1541462"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4300" indent="-1143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ts val="600"/>
              </a:spcBef>
              <a:buClr>
                <a:srgbClr val="E87722"/>
              </a:buClr>
              <a:buFont typeface="Arial" panose="020B0604020202020204" pitchFamily="34" charset="0"/>
              <a:buChar char="•"/>
            </a:pPr>
            <a:r>
              <a:rPr lang="en-US" altLang="en-US" sz="1400"/>
              <a:t>Building blocks</a:t>
            </a:r>
          </a:p>
          <a:p>
            <a:pPr eaLnBrk="1" hangingPunct="1">
              <a:spcBef>
                <a:spcPts val="600"/>
              </a:spcBef>
              <a:buClr>
                <a:srgbClr val="E87722"/>
              </a:buClr>
              <a:buFont typeface="Arial" panose="020B0604020202020204" pitchFamily="34" charset="0"/>
              <a:buChar char="•"/>
            </a:pPr>
            <a:r>
              <a:rPr lang="en-US" altLang="en-US" sz="1400"/>
              <a:t>Inspirational layouts</a:t>
            </a:r>
          </a:p>
        </p:txBody>
      </p:sp>
      <p:sp>
        <p:nvSpPr>
          <p:cNvPr id="13" name="TextBox 25">
            <a:extLst>
              <a:ext uri="{FF2B5EF4-FFF2-40B4-BE49-F238E27FC236}">
                <a16:creationId xmlns:a16="http://schemas.microsoft.com/office/drawing/2014/main" id="{2B8E1E52-1D5A-4CF8-91DB-9EE8C94C5391}"/>
              </a:ext>
            </a:extLst>
          </p:cNvPr>
          <p:cNvSpPr txBox="1">
            <a:spLocks noChangeArrowheads="1"/>
          </p:cNvSpPr>
          <p:nvPr/>
        </p:nvSpPr>
        <p:spPr bwMode="auto">
          <a:xfrm>
            <a:off x="10179050" y="5605463"/>
            <a:ext cx="1520825"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4300" indent="-1143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ts val="600"/>
              </a:spcBef>
              <a:buClr>
                <a:srgbClr val="E87722"/>
              </a:buClr>
              <a:buFont typeface="Arial" panose="020B0604020202020204" pitchFamily="34" charset="0"/>
              <a:buChar char="•"/>
            </a:pPr>
            <a:r>
              <a:rPr lang="en-US" altLang="en-US" sz="1400"/>
              <a:t>Design guidelines</a:t>
            </a:r>
          </a:p>
          <a:p>
            <a:pPr eaLnBrk="1" hangingPunct="1">
              <a:spcBef>
                <a:spcPts val="600"/>
              </a:spcBef>
              <a:buClr>
                <a:srgbClr val="E87722"/>
              </a:buClr>
              <a:buFont typeface="Arial" panose="020B0604020202020204" pitchFamily="34" charset="0"/>
              <a:buChar char="•"/>
            </a:pPr>
            <a:r>
              <a:rPr lang="en-US" altLang="en-US" sz="1400"/>
              <a:t>Preformatted charts</a:t>
            </a:r>
          </a:p>
        </p:txBody>
      </p:sp>
      <p:sp>
        <p:nvSpPr>
          <p:cNvPr id="14" name="Rectangle 13">
            <a:extLst>
              <a:ext uri="{FF2B5EF4-FFF2-40B4-BE49-F238E27FC236}">
                <a16:creationId xmlns:a16="http://schemas.microsoft.com/office/drawing/2014/main" id="{668BE14C-D507-4A42-99A4-A764A69D0288}"/>
              </a:ext>
            </a:extLst>
          </p:cNvPr>
          <p:cNvSpPr/>
          <p:nvPr/>
        </p:nvSpPr>
        <p:spPr bwMode="gray">
          <a:xfrm>
            <a:off x="0" y="876300"/>
            <a:ext cx="3876675" cy="1071563"/>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lIns="130677" tIns="65339" rIns="130677" bIns="65339"/>
          <a:lstStyle/>
          <a:p>
            <a:pPr algn="ctr" eaLnBrk="1" fontAlgn="auto" hangingPunct="1">
              <a:spcBef>
                <a:spcPts val="714"/>
              </a:spcBef>
              <a:spcAft>
                <a:spcPts val="0"/>
              </a:spcAft>
              <a:defRPr/>
            </a:pPr>
            <a:endParaRPr lang="en-US" sz="1429">
              <a:solidFill>
                <a:schemeClr val="bg1"/>
              </a:solidFill>
            </a:endParaRPr>
          </a:p>
        </p:txBody>
      </p:sp>
      <p:pic>
        <p:nvPicPr>
          <p:cNvPr id="15" name="Graphic 28">
            <a:extLst>
              <a:ext uri="{FF2B5EF4-FFF2-40B4-BE49-F238E27FC236}">
                <a16:creationId xmlns:a16="http://schemas.microsoft.com/office/drawing/2014/main" id="{AFF0494E-C11F-46FE-9628-9AF01BCEADA3}"/>
              </a:ext>
            </a:extLst>
          </p:cNvPr>
          <p:cNvPicPr>
            <a:picLocks noChangeAspect="1"/>
          </p:cNvPicPr>
          <p:nvPr/>
        </p:nvPicPr>
        <p:blipFill>
          <a:blip r:embed="rId2"/>
          <a:stretch>
            <a:fillRect/>
          </a:stretch>
        </p:blipFill>
        <p:spPr>
          <a:xfrm>
            <a:off x="477838" y="1050925"/>
            <a:ext cx="2794000" cy="635000"/>
          </a:xfrm>
          <a:prstGeom prst="rect">
            <a:avLst/>
          </a:prstGeom>
        </p:spPr>
      </p:pic>
      <p:pic>
        <p:nvPicPr>
          <p:cNvPr id="16" name="Picture 29">
            <a:extLst>
              <a:ext uri="{FF2B5EF4-FFF2-40B4-BE49-F238E27FC236}">
                <a16:creationId xmlns:a16="http://schemas.microsoft.com/office/drawing/2014/main" id="{AA57FEE0-C80D-42FE-AC9E-DB281FE04D3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876300"/>
            <a:ext cx="6594475" cy="3708400"/>
          </a:xfrm>
          <a:prstGeom prst="rect">
            <a:avLst/>
          </a:prstGeom>
          <a:noFill/>
          <a:ln w="63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7" name="Date Placeholder 2">
            <a:extLst>
              <a:ext uri="{FF2B5EF4-FFF2-40B4-BE49-F238E27FC236}">
                <a16:creationId xmlns:a16="http://schemas.microsoft.com/office/drawing/2014/main" id="{9FC3A9EA-5BA7-4B67-A6F9-CC029CA754A9}"/>
              </a:ext>
            </a:extLst>
          </p:cNvPr>
          <p:cNvSpPr>
            <a:spLocks noGrp="1"/>
          </p:cNvSpPr>
          <p:nvPr>
            <p:ph type="dt" sz="half" idx="10"/>
          </p:nvPr>
        </p:nvSpPr>
        <p:spPr/>
        <p:txBody>
          <a:bodyPr/>
          <a:lstStyle>
            <a:lvl1pPr>
              <a:defRPr/>
            </a:lvl1pPr>
          </a:lstStyle>
          <a:p>
            <a:pPr>
              <a:defRPr/>
            </a:pPr>
            <a:fld id="{1EC26AE4-1BCE-4FCE-ACA6-1DD62766B0A0}" type="datetime1">
              <a:rPr lang="en-US"/>
              <a:pPr>
                <a:defRPr/>
              </a:pPr>
              <a:t>4/1/2022</a:t>
            </a:fld>
            <a:endParaRPr lang="en-US"/>
          </a:p>
        </p:txBody>
      </p:sp>
      <p:sp>
        <p:nvSpPr>
          <p:cNvPr id="18" name="Slide Number Placeholder 3">
            <a:extLst>
              <a:ext uri="{FF2B5EF4-FFF2-40B4-BE49-F238E27FC236}">
                <a16:creationId xmlns:a16="http://schemas.microsoft.com/office/drawing/2014/main" id="{090A3ACA-3B6D-415D-9DFA-AF5E5C24D231}"/>
              </a:ext>
            </a:extLst>
          </p:cNvPr>
          <p:cNvSpPr>
            <a:spLocks noGrp="1"/>
          </p:cNvSpPr>
          <p:nvPr>
            <p:ph type="sldNum" sz="quarter" idx="11"/>
          </p:nvPr>
        </p:nvSpPr>
        <p:spPr/>
        <p:txBody>
          <a:bodyPr/>
          <a:lstStyle>
            <a:lvl1pPr>
              <a:defRPr/>
            </a:lvl1pPr>
          </a:lstStyle>
          <a:p>
            <a:pPr>
              <a:defRPr/>
            </a:pPr>
            <a:fld id="{06B1015E-8B49-45BC-A963-3F9A7578B570}" type="slidenum">
              <a:rPr lang="en-US"/>
              <a:pPr>
                <a:defRPr/>
              </a:pPr>
              <a:t>‹#›</a:t>
            </a:fld>
            <a:endParaRPr lang="en-US"/>
          </a:p>
        </p:txBody>
      </p:sp>
    </p:spTree>
    <p:extLst>
      <p:ext uri="{BB962C8B-B14F-4D97-AF65-F5344CB8AC3E}">
        <p14:creationId xmlns:p14="http://schemas.microsoft.com/office/powerpoint/2010/main" val="3571797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 Military 1">
    <p:spTree>
      <p:nvGrpSpPr>
        <p:cNvPr id="1" name=""/>
        <p:cNvGrpSpPr/>
        <p:nvPr/>
      </p:nvGrpSpPr>
      <p:grpSpPr>
        <a:xfrm>
          <a:off x="0" y="0"/>
          <a:ext cx="0" cy="0"/>
          <a:chOff x="0" y="0"/>
          <a:chExt cx="0" cy="0"/>
        </a:xfrm>
      </p:grpSpPr>
      <p:sp>
        <p:nvSpPr>
          <p:cNvPr id="5" name="MIO_LOGOPLACEHOLDER#LowerLeftMediumWide" hidden="1">
            <a:extLst>
              <a:ext uri="{FF2B5EF4-FFF2-40B4-BE49-F238E27FC236}">
                <a16:creationId xmlns:a16="http://schemas.microsoft.com/office/drawing/2014/main" id="{6E1BEF23-25F5-45D8-ADD4-F324CD818FFE}"/>
              </a:ext>
            </a:extLst>
          </p:cNvPr>
          <p:cNvSpPr/>
          <p:nvPr/>
        </p:nvSpPr>
        <p:spPr>
          <a:xfrm>
            <a:off x="584200" y="5842000"/>
            <a:ext cx="584200" cy="631825"/>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6" name="Rectangle 5" hidden="1">
            <a:extLst>
              <a:ext uri="{FF2B5EF4-FFF2-40B4-BE49-F238E27FC236}">
                <a16:creationId xmlns:a16="http://schemas.microsoft.com/office/drawing/2014/main" id="{7CDF3C80-CECE-4C89-8A13-EEFC03691F55}"/>
              </a:ext>
            </a:extLst>
          </p:cNvPr>
          <p:cNvSpPr/>
          <p:nvPr>
            <p:custDataLst>
              <p:tags r:id="rId1"/>
            </p:custDataLst>
          </p:nvPr>
        </p:nvSpPr>
        <p:spPr>
          <a:xfrm>
            <a:off x="425450" y="5743575"/>
            <a:ext cx="3243263" cy="9350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7" name="Rectangle 6" hidden="1">
            <a:extLst>
              <a:ext uri="{FF2B5EF4-FFF2-40B4-BE49-F238E27FC236}">
                <a16:creationId xmlns:a16="http://schemas.microsoft.com/office/drawing/2014/main" id="{517253B7-610A-48BA-BEFE-F1C5F62CCB56}"/>
              </a:ext>
            </a:extLst>
          </p:cNvPr>
          <p:cNvSpPr/>
          <p:nvPr>
            <p:custDataLst>
              <p:tags r:id="rId2"/>
            </p:custDataLst>
          </p:nvPr>
        </p:nvSpPr>
        <p:spPr>
          <a:xfrm>
            <a:off x="457200" y="415925"/>
            <a:ext cx="7658100" cy="52990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cxnSp>
        <p:nvCxnSpPr>
          <p:cNvPr id="8" name="Straight Connector 7" descr="&quot;&quot;">
            <a:extLst>
              <a:ext uri="{FF2B5EF4-FFF2-40B4-BE49-F238E27FC236}">
                <a16:creationId xmlns:a16="http://schemas.microsoft.com/office/drawing/2014/main" id="{417DE786-3193-4966-9BCC-CB1B59837AE0}"/>
              </a:ext>
            </a:extLst>
          </p:cNvPr>
          <p:cNvCxnSpPr>
            <a:cxnSpLocks/>
          </p:cNvCxnSpPr>
          <p:nvPr/>
        </p:nvCxnSpPr>
        <p:spPr bwMode="gray">
          <a:xfrm>
            <a:off x="663575" y="3951288"/>
            <a:ext cx="4540250" cy="0"/>
          </a:xfrm>
          <a:prstGeom prst="line">
            <a:avLst/>
          </a:prstGeom>
          <a:ln w="50800" cap="rnd">
            <a:solidFill>
              <a:srgbClr val="E87722"/>
            </a:solidFill>
          </a:ln>
        </p:spPr>
        <p:style>
          <a:lnRef idx="1">
            <a:schemeClr val="accent1"/>
          </a:lnRef>
          <a:fillRef idx="0">
            <a:schemeClr val="accent1"/>
          </a:fillRef>
          <a:effectRef idx="0">
            <a:schemeClr val="accent1"/>
          </a:effectRef>
          <a:fontRef idx="minor">
            <a:schemeClr val="tx1"/>
          </a:fontRef>
        </p:style>
      </p:cxnSp>
      <p:pic>
        <p:nvPicPr>
          <p:cNvPr id="9" name="Graphic 16">
            <a:extLst>
              <a:ext uri="{FF2B5EF4-FFF2-40B4-BE49-F238E27FC236}">
                <a16:creationId xmlns:a16="http://schemas.microsoft.com/office/drawing/2014/main" id="{543C20BF-3CAF-47FD-AD27-5560872ECC5F}"/>
              </a:ext>
            </a:extLst>
          </p:cNvPr>
          <p:cNvPicPr>
            <a:picLocks noChangeAspect="1"/>
          </p:cNvPicPr>
          <p:nvPr/>
        </p:nvPicPr>
        <p:blipFill>
          <a:blip r:embed="rId4"/>
          <a:stretch>
            <a:fillRect/>
          </a:stretch>
        </p:blipFill>
        <p:spPr>
          <a:xfrm>
            <a:off x="477838" y="5651500"/>
            <a:ext cx="2794000" cy="635000"/>
          </a:xfrm>
          <a:prstGeom prst="rect">
            <a:avLst/>
          </a:prstGeom>
        </p:spPr>
      </p:pic>
      <p:pic>
        <p:nvPicPr>
          <p:cNvPr id="10" name="Picture 18">
            <a:extLst>
              <a:ext uri="{FF2B5EF4-FFF2-40B4-BE49-F238E27FC236}">
                <a16:creationId xmlns:a16="http://schemas.microsoft.com/office/drawing/2014/main" id="{3127376A-0C00-49D4-9402-92999615FA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8313" y="609600"/>
            <a:ext cx="6643687"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cNvSpPr>
            <a:spLocks noGrp="1"/>
          </p:cNvSpPr>
          <p:nvPr>
            <p:ph type="ctrTitle"/>
          </p:nvPr>
        </p:nvSpPr>
        <p:spPr bwMode="gray">
          <a:xfrm>
            <a:off x="663575" y="2195273"/>
            <a:ext cx="4544568" cy="1578894"/>
          </a:xfrm>
        </p:spPr>
        <p:txBody>
          <a:bodyPr/>
          <a:lstStyle>
            <a:lvl1pPr algn="l">
              <a:defRPr sz="3800">
                <a:solidFill>
                  <a:schemeClr val="tx1"/>
                </a:solidFill>
              </a:defRPr>
            </a:lvl1pPr>
          </a:lstStyle>
          <a:p>
            <a:r>
              <a:rPr lang="en-US"/>
              <a:t>Click to edit Master title style</a:t>
            </a:r>
          </a:p>
        </p:txBody>
      </p:sp>
      <p:sp>
        <p:nvSpPr>
          <p:cNvPr id="3" name="Subtitle"/>
          <p:cNvSpPr>
            <a:spLocks noGrp="1"/>
          </p:cNvSpPr>
          <p:nvPr>
            <p:ph type="subTitle" idx="1"/>
          </p:nvPr>
        </p:nvSpPr>
        <p:spPr bwMode="gray">
          <a:xfrm>
            <a:off x="663575" y="4495492"/>
            <a:ext cx="4544568" cy="332399"/>
          </a:xfrm>
        </p:spPr>
        <p:txBody>
          <a:bodyPr>
            <a:spAutoFit/>
          </a:bodyPr>
          <a:lstStyle>
            <a:lvl1pPr marL="0" indent="0" algn="l">
              <a:lnSpc>
                <a:spcPct val="90000"/>
              </a:lnSpc>
              <a:spcBef>
                <a:spcPts val="120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cNvSpPr>
            <a:spLocks noGrp="1"/>
          </p:cNvSpPr>
          <p:nvPr>
            <p:ph type="body" sz="quarter" idx="13"/>
          </p:nvPr>
        </p:nvSpPr>
        <p:spPr bwMode="gray">
          <a:xfrm>
            <a:off x="663575" y="606729"/>
            <a:ext cx="4544568" cy="176972"/>
          </a:xfrm>
        </p:spPr>
        <p:txBody>
          <a:bodyPr>
            <a:spAutoFit/>
          </a:bodyPr>
          <a:lstStyle>
            <a:lvl1pPr>
              <a:lnSpc>
                <a:spcPct val="100000"/>
              </a:lnSpc>
              <a:spcBef>
                <a:spcPts val="0"/>
              </a:spcBef>
              <a:spcAft>
                <a:spcPts val="0"/>
              </a:spcAft>
              <a:defRPr sz="1150">
                <a:solidFill>
                  <a:schemeClr val="tx1"/>
                </a:solidFill>
                <a:latin typeface="Arial Black" panose="020B0A04020102020204" pitchFamily="34" charset="0"/>
              </a:defRPr>
            </a:lvl1pPr>
          </a:lstStyle>
          <a:p>
            <a:pPr lvl="0"/>
            <a:r>
              <a:rPr lang="en-US"/>
              <a:t>Click to edit Master text styles</a:t>
            </a:r>
          </a:p>
        </p:txBody>
      </p:sp>
    </p:spTree>
    <p:extLst>
      <p:ext uri="{BB962C8B-B14F-4D97-AF65-F5344CB8AC3E}">
        <p14:creationId xmlns:p14="http://schemas.microsoft.com/office/powerpoint/2010/main" val="1593402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 Veteran 1">
    <p:spTree>
      <p:nvGrpSpPr>
        <p:cNvPr id="1" name=""/>
        <p:cNvGrpSpPr/>
        <p:nvPr/>
      </p:nvGrpSpPr>
      <p:grpSpPr>
        <a:xfrm>
          <a:off x="0" y="0"/>
          <a:ext cx="0" cy="0"/>
          <a:chOff x="0" y="0"/>
          <a:chExt cx="0" cy="0"/>
        </a:xfrm>
      </p:grpSpPr>
      <p:sp>
        <p:nvSpPr>
          <p:cNvPr id="5" name="MIO_LOGOPLACEHOLDER#LowerLeftMediumWide" hidden="1">
            <a:extLst>
              <a:ext uri="{FF2B5EF4-FFF2-40B4-BE49-F238E27FC236}">
                <a16:creationId xmlns:a16="http://schemas.microsoft.com/office/drawing/2014/main" id="{5F7868AB-0A77-4ACD-8B85-D981F854F411}"/>
              </a:ext>
            </a:extLst>
          </p:cNvPr>
          <p:cNvSpPr/>
          <p:nvPr/>
        </p:nvSpPr>
        <p:spPr>
          <a:xfrm>
            <a:off x="584200" y="5842000"/>
            <a:ext cx="584200" cy="631825"/>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6" name="Rectangle 5" hidden="1">
            <a:extLst>
              <a:ext uri="{FF2B5EF4-FFF2-40B4-BE49-F238E27FC236}">
                <a16:creationId xmlns:a16="http://schemas.microsoft.com/office/drawing/2014/main" id="{F7420CC3-F213-4013-9465-30032CCD42E4}"/>
              </a:ext>
            </a:extLst>
          </p:cNvPr>
          <p:cNvSpPr/>
          <p:nvPr>
            <p:custDataLst>
              <p:tags r:id="rId1"/>
            </p:custDataLst>
          </p:nvPr>
        </p:nvSpPr>
        <p:spPr>
          <a:xfrm>
            <a:off x="425450" y="5743575"/>
            <a:ext cx="3243263" cy="9350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7" name="Rectangle 6" hidden="1">
            <a:extLst>
              <a:ext uri="{FF2B5EF4-FFF2-40B4-BE49-F238E27FC236}">
                <a16:creationId xmlns:a16="http://schemas.microsoft.com/office/drawing/2014/main" id="{E0E84D49-3451-4225-807E-1E44BC715A8C}"/>
              </a:ext>
            </a:extLst>
          </p:cNvPr>
          <p:cNvSpPr/>
          <p:nvPr>
            <p:custDataLst>
              <p:tags r:id="rId2"/>
            </p:custDataLst>
          </p:nvPr>
        </p:nvSpPr>
        <p:spPr>
          <a:xfrm>
            <a:off x="457200" y="415925"/>
            <a:ext cx="7658100" cy="52990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pic>
        <p:nvPicPr>
          <p:cNvPr id="8" name="Picture 2">
            <a:extLst>
              <a:ext uri="{FF2B5EF4-FFF2-40B4-BE49-F238E27FC236}">
                <a16:creationId xmlns:a16="http://schemas.microsoft.com/office/drawing/2014/main" id="{15A1C2B7-C1BD-4E01-866B-C3E1A14CB43E}"/>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548313" y="608013"/>
            <a:ext cx="6643687" cy="564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descr="&quot;&quot;">
            <a:extLst>
              <a:ext uri="{FF2B5EF4-FFF2-40B4-BE49-F238E27FC236}">
                <a16:creationId xmlns:a16="http://schemas.microsoft.com/office/drawing/2014/main" id="{336B5F7D-CBDB-4048-B7B7-E07BE35060E3}"/>
              </a:ext>
            </a:extLst>
          </p:cNvPr>
          <p:cNvCxnSpPr>
            <a:cxnSpLocks/>
          </p:cNvCxnSpPr>
          <p:nvPr/>
        </p:nvCxnSpPr>
        <p:spPr bwMode="gray">
          <a:xfrm>
            <a:off x="663575" y="3951288"/>
            <a:ext cx="4540250" cy="0"/>
          </a:xfrm>
          <a:prstGeom prst="line">
            <a:avLst/>
          </a:prstGeom>
          <a:ln w="50800" cap="rnd">
            <a:solidFill>
              <a:srgbClr val="E87722"/>
            </a:solidFill>
          </a:ln>
        </p:spPr>
        <p:style>
          <a:lnRef idx="1">
            <a:schemeClr val="accent1"/>
          </a:lnRef>
          <a:fillRef idx="0">
            <a:schemeClr val="accent1"/>
          </a:fillRef>
          <a:effectRef idx="0">
            <a:schemeClr val="accent1"/>
          </a:effectRef>
          <a:fontRef idx="minor">
            <a:schemeClr val="tx1"/>
          </a:fontRef>
        </p:style>
      </p:cxnSp>
      <p:pic>
        <p:nvPicPr>
          <p:cNvPr id="10" name="Graphic 18">
            <a:extLst>
              <a:ext uri="{FF2B5EF4-FFF2-40B4-BE49-F238E27FC236}">
                <a16:creationId xmlns:a16="http://schemas.microsoft.com/office/drawing/2014/main" id="{82C21D69-06CE-4459-A4AC-E7411E16021E}"/>
              </a:ext>
            </a:extLst>
          </p:cNvPr>
          <p:cNvPicPr>
            <a:picLocks noChangeAspect="1"/>
          </p:cNvPicPr>
          <p:nvPr/>
        </p:nvPicPr>
        <p:blipFill>
          <a:blip r:embed="rId5"/>
          <a:stretch>
            <a:fillRect/>
          </a:stretch>
        </p:blipFill>
        <p:spPr>
          <a:xfrm>
            <a:off x="477838" y="5651500"/>
            <a:ext cx="2794000" cy="635000"/>
          </a:xfrm>
          <a:prstGeom prst="rect">
            <a:avLst/>
          </a:prstGeom>
        </p:spPr>
      </p:pic>
      <p:sp>
        <p:nvSpPr>
          <p:cNvPr id="2" name="Title"/>
          <p:cNvSpPr>
            <a:spLocks noGrp="1"/>
          </p:cNvSpPr>
          <p:nvPr>
            <p:ph type="ctrTitle"/>
          </p:nvPr>
        </p:nvSpPr>
        <p:spPr bwMode="gray">
          <a:xfrm>
            <a:off x="663575" y="2195273"/>
            <a:ext cx="4544568" cy="1578894"/>
          </a:xfrm>
        </p:spPr>
        <p:txBody>
          <a:bodyPr/>
          <a:lstStyle>
            <a:lvl1pPr algn="l">
              <a:defRPr sz="3800">
                <a:solidFill>
                  <a:schemeClr val="tx1"/>
                </a:solidFill>
              </a:defRPr>
            </a:lvl1pPr>
          </a:lstStyle>
          <a:p>
            <a:r>
              <a:rPr lang="en-US"/>
              <a:t>Click to edit Master title style</a:t>
            </a:r>
          </a:p>
        </p:txBody>
      </p:sp>
      <p:sp>
        <p:nvSpPr>
          <p:cNvPr id="3" name="Subtitle"/>
          <p:cNvSpPr>
            <a:spLocks noGrp="1"/>
          </p:cNvSpPr>
          <p:nvPr>
            <p:ph type="subTitle" idx="1"/>
          </p:nvPr>
        </p:nvSpPr>
        <p:spPr bwMode="gray">
          <a:xfrm>
            <a:off x="663575" y="4495492"/>
            <a:ext cx="4544568" cy="332399"/>
          </a:xfrm>
        </p:spPr>
        <p:txBody>
          <a:bodyPr>
            <a:spAutoFit/>
          </a:bodyPr>
          <a:lstStyle>
            <a:lvl1pPr marL="0" indent="0" algn="l">
              <a:lnSpc>
                <a:spcPct val="90000"/>
              </a:lnSpc>
              <a:spcBef>
                <a:spcPts val="120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cNvSpPr>
            <a:spLocks noGrp="1"/>
          </p:cNvSpPr>
          <p:nvPr>
            <p:ph type="body" sz="quarter" idx="13"/>
          </p:nvPr>
        </p:nvSpPr>
        <p:spPr bwMode="gray">
          <a:xfrm>
            <a:off x="663575" y="606729"/>
            <a:ext cx="4544568" cy="176972"/>
          </a:xfrm>
        </p:spPr>
        <p:txBody>
          <a:bodyPr>
            <a:spAutoFit/>
          </a:bodyPr>
          <a:lstStyle>
            <a:lvl1pPr>
              <a:lnSpc>
                <a:spcPct val="100000"/>
              </a:lnSpc>
              <a:spcBef>
                <a:spcPts val="0"/>
              </a:spcBef>
              <a:spcAft>
                <a:spcPts val="0"/>
              </a:spcAft>
              <a:defRPr sz="1150">
                <a:solidFill>
                  <a:schemeClr val="tx1"/>
                </a:solidFill>
                <a:latin typeface="Arial Black" panose="020B0A04020102020204" pitchFamily="34" charset="0"/>
              </a:defRPr>
            </a:lvl1pPr>
          </a:lstStyle>
          <a:p>
            <a:pPr lvl="0"/>
            <a:r>
              <a:rPr lang="en-US"/>
              <a:t>Click to edit Master text styles</a:t>
            </a:r>
          </a:p>
        </p:txBody>
      </p:sp>
    </p:spTree>
    <p:extLst>
      <p:ext uri="{BB962C8B-B14F-4D97-AF65-F5344CB8AC3E}">
        <p14:creationId xmlns:p14="http://schemas.microsoft.com/office/powerpoint/2010/main" val="2715917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 Customize">
    <p:spTree>
      <p:nvGrpSpPr>
        <p:cNvPr id="1" name=""/>
        <p:cNvGrpSpPr/>
        <p:nvPr/>
      </p:nvGrpSpPr>
      <p:grpSpPr>
        <a:xfrm>
          <a:off x="0" y="0"/>
          <a:ext cx="0" cy="0"/>
          <a:chOff x="0" y="0"/>
          <a:chExt cx="0" cy="0"/>
        </a:xfrm>
      </p:grpSpPr>
      <p:sp>
        <p:nvSpPr>
          <p:cNvPr id="7" name="MIO_LOGOPLACEHOLDER#LowerLeftMediumWide" hidden="1">
            <a:extLst>
              <a:ext uri="{FF2B5EF4-FFF2-40B4-BE49-F238E27FC236}">
                <a16:creationId xmlns:a16="http://schemas.microsoft.com/office/drawing/2014/main" id="{8D5D9AC6-9CB1-41EC-B33A-1262209AAE39}"/>
              </a:ext>
            </a:extLst>
          </p:cNvPr>
          <p:cNvSpPr/>
          <p:nvPr/>
        </p:nvSpPr>
        <p:spPr>
          <a:xfrm>
            <a:off x="584200" y="5842000"/>
            <a:ext cx="584200" cy="631825"/>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9" name="Rectangle 8" hidden="1">
            <a:extLst>
              <a:ext uri="{FF2B5EF4-FFF2-40B4-BE49-F238E27FC236}">
                <a16:creationId xmlns:a16="http://schemas.microsoft.com/office/drawing/2014/main" id="{20CA35A1-BD04-4BCA-97E1-C58D56562742}"/>
              </a:ext>
            </a:extLst>
          </p:cNvPr>
          <p:cNvSpPr/>
          <p:nvPr>
            <p:custDataLst>
              <p:tags r:id="rId1"/>
            </p:custDataLst>
          </p:nvPr>
        </p:nvSpPr>
        <p:spPr>
          <a:xfrm>
            <a:off x="457200" y="415925"/>
            <a:ext cx="7658100" cy="52990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cxnSp>
        <p:nvCxnSpPr>
          <p:cNvPr id="10" name="Straight Connector 9" descr="&quot;&quot;">
            <a:extLst>
              <a:ext uri="{FF2B5EF4-FFF2-40B4-BE49-F238E27FC236}">
                <a16:creationId xmlns:a16="http://schemas.microsoft.com/office/drawing/2014/main" id="{494FFEA0-5C75-4299-8EB2-8D2F66C2E414}"/>
              </a:ext>
            </a:extLst>
          </p:cNvPr>
          <p:cNvCxnSpPr>
            <a:cxnSpLocks/>
          </p:cNvCxnSpPr>
          <p:nvPr/>
        </p:nvCxnSpPr>
        <p:spPr bwMode="gray">
          <a:xfrm>
            <a:off x="663575" y="3951288"/>
            <a:ext cx="4540250" cy="0"/>
          </a:xfrm>
          <a:prstGeom prst="line">
            <a:avLst/>
          </a:prstGeom>
          <a:ln w="50800" cap="rnd">
            <a:solidFill>
              <a:srgbClr val="E87722"/>
            </a:solidFill>
          </a:ln>
        </p:spPr>
        <p:style>
          <a:lnRef idx="1">
            <a:schemeClr val="accent1"/>
          </a:lnRef>
          <a:fillRef idx="0">
            <a:schemeClr val="accent1"/>
          </a:fillRef>
          <a:effectRef idx="0">
            <a:schemeClr val="accent1"/>
          </a:effectRef>
          <a:fontRef idx="minor">
            <a:schemeClr val="tx1"/>
          </a:fontRef>
        </p:style>
      </p:cxnSp>
      <p:pic>
        <p:nvPicPr>
          <p:cNvPr id="12" name="Graphic 14">
            <a:extLst>
              <a:ext uri="{FF2B5EF4-FFF2-40B4-BE49-F238E27FC236}">
                <a16:creationId xmlns:a16="http://schemas.microsoft.com/office/drawing/2014/main" id="{977A3DA7-9D22-4376-B7DD-E4B381E42134}"/>
              </a:ext>
            </a:extLst>
          </p:cNvPr>
          <p:cNvPicPr>
            <a:picLocks noChangeAspect="1"/>
          </p:cNvPicPr>
          <p:nvPr/>
        </p:nvPicPr>
        <p:blipFill>
          <a:blip r:embed="rId3"/>
          <a:stretch>
            <a:fillRect/>
          </a:stretch>
        </p:blipFill>
        <p:spPr>
          <a:xfrm>
            <a:off x="477838" y="5651500"/>
            <a:ext cx="2794000" cy="635000"/>
          </a:xfrm>
          <a:prstGeom prst="rect">
            <a:avLst/>
          </a:prstGeom>
        </p:spPr>
      </p:pic>
      <p:sp>
        <p:nvSpPr>
          <p:cNvPr id="8" name="Picture Placeholder 7"/>
          <p:cNvSpPr>
            <a:spLocks noGrp="1"/>
          </p:cNvSpPr>
          <p:nvPr>
            <p:ph type="pic" sz="quarter" idx="14"/>
          </p:nvPr>
        </p:nvSpPr>
        <p:spPr bwMode="gray">
          <a:xfrm>
            <a:off x="5552608" y="606728"/>
            <a:ext cx="6639391" cy="5643195"/>
          </a:xfrm>
          <a:solidFill>
            <a:schemeClr val="bg1">
              <a:lumMod val="95000"/>
            </a:schemeClr>
          </a:solidFill>
        </p:spPr>
        <p:txBody>
          <a:bodyPr lIns="914400" rIns="914400" rtlCol="0" anchor="ctr">
            <a:noAutofit/>
          </a:bodyPr>
          <a:lstStyle>
            <a:lvl1pPr algn="ctr">
              <a:lnSpc>
                <a:spcPct val="110000"/>
              </a:lnSpc>
              <a:spcBef>
                <a:spcPts val="0"/>
              </a:spcBef>
              <a:spcAft>
                <a:spcPts val="0"/>
              </a:spcAft>
              <a:defRPr sz="1400"/>
            </a:lvl1pPr>
          </a:lstStyle>
          <a:p>
            <a:pPr lvl="0"/>
            <a:r>
              <a:rPr lang="en-US" noProof="0"/>
              <a:t>Click icon to add picture</a:t>
            </a:r>
          </a:p>
        </p:txBody>
      </p:sp>
      <p:sp>
        <p:nvSpPr>
          <p:cNvPr id="14" name="Text Placeholder 3"/>
          <p:cNvSpPr>
            <a:spLocks noGrp="1"/>
          </p:cNvSpPr>
          <p:nvPr>
            <p:ph type="body" sz="quarter" idx="16"/>
          </p:nvPr>
        </p:nvSpPr>
        <p:spPr bwMode="gray">
          <a:xfrm>
            <a:off x="12096745" y="20364"/>
            <a:ext cx="73775" cy="60600"/>
          </a:xfr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tIns="45723" bIns="45723" rtlCol="0" anchor="ctr"/>
          <a:lstStyle>
            <a:lvl1pPr>
              <a:defRPr lang="en-US" sz="2000" dirty="0">
                <a:gradFill>
                  <a:gsLst>
                    <a:gs pos="0">
                      <a:srgbClr val="FFFFFF"/>
                    </a:gs>
                    <a:gs pos="100000">
                      <a:srgbClr val="FFFFFF"/>
                    </a:gs>
                  </a:gsLst>
                  <a:lin ang="5400000" scaled="0"/>
                </a:gradFill>
                <a:latin typeface="Arial" panose="020B0604020202020204" pitchFamily="34" charset="0"/>
              </a:defRPr>
            </a:lvl1pPr>
          </a:lstStyle>
          <a:p>
            <a:pPr lvl="0"/>
            <a:r>
              <a:rPr lang="en-US"/>
              <a:t>Click to edit Master text styles</a:t>
            </a:r>
          </a:p>
        </p:txBody>
      </p:sp>
      <p:sp>
        <p:nvSpPr>
          <p:cNvPr id="2" name="Title"/>
          <p:cNvSpPr>
            <a:spLocks noGrp="1"/>
          </p:cNvSpPr>
          <p:nvPr>
            <p:ph type="ctrTitle"/>
          </p:nvPr>
        </p:nvSpPr>
        <p:spPr bwMode="gray">
          <a:xfrm>
            <a:off x="663575" y="2195273"/>
            <a:ext cx="4544568" cy="1578894"/>
          </a:xfrm>
        </p:spPr>
        <p:txBody>
          <a:bodyPr/>
          <a:lstStyle>
            <a:lvl1pPr algn="l">
              <a:defRPr sz="3800">
                <a:solidFill>
                  <a:schemeClr val="tx1"/>
                </a:solidFill>
              </a:defRPr>
            </a:lvl1pPr>
          </a:lstStyle>
          <a:p>
            <a:r>
              <a:rPr lang="en-US"/>
              <a:t>Click to edit Master title style</a:t>
            </a:r>
          </a:p>
        </p:txBody>
      </p:sp>
      <p:sp>
        <p:nvSpPr>
          <p:cNvPr id="3" name="Subtitle"/>
          <p:cNvSpPr>
            <a:spLocks noGrp="1"/>
          </p:cNvSpPr>
          <p:nvPr>
            <p:ph type="subTitle" idx="1"/>
          </p:nvPr>
        </p:nvSpPr>
        <p:spPr bwMode="gray">
          <a:xfrm>
            <a:off x="663575" y="4495492"/>
            <a:ext cx="4544568" cy="332399"/>
          </a:xfrm>
        </p:spPr>
        <p:txBody>
          <a:bodyPr>
            <a:spAutoFit/>
          </a:bodyPr>
          <a:lstStyle>
            <a:lvl1pPr marL="0" indent="0" algn="l">
              <a:lnSpc>
                <a:spcPct val="90000"/>
              </a:lnSpc>
              <a:spcBef>
                <a:spcPts val="120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cNvSpPr>
            <a:spLocks noGrp="1"/>
          </p:cNvSpPr>
          <p:nvPr>
            <p:ph type="body" sz="quarter" idx="13"/>
          </p:nvPr>
        </p:nvSpPr>
        <p:spPr bwMode="gray">
          <a:xfrm>
            <a:off x="663575" y="606729"/>
            <a:ext cx="4544568" cy="176972"/>
          </a:xfrm>
        </p:spPr>
        <p:txBody>
          <a:bodyPr>
            <a:spAutoFit/>
          </a:bodyPr>
          <a:lstStyle>
            <a:lvl1pPr>
              <a:lnSpc>
                <a:spcPct val="100000"/>
              </a:lnSpc>
              <a:spcBef>
                <a:spcPts val="0"/>
              </a:spcBef>
              <a:spcAft>
                <a:spcPts val="0"/>
              </a:spcAft>
              <a:defRPr sz="1150">
                <a:solidFill>
                  <a:schemeClr val="tx1"/>
                </a:solidFill>
                <a:latin typeface="Arial Black" panose="020B0A04020102020204" pitchFamily="34" charset="0"/>
              </a:defRPr>
            </a:lvl1pPr>
          </a:lstStyle>
          <a:p>
            <a:pPr lvl="0"/>
            <a:r>
              <a:rPr lang="en-US"/>
              <a:t>Click to edit Master text styles</a:t>
            </a:r>
          </a:p>
        </p:txBody>
      </p:sp>
    </p:spTree>
    <p:extLst>
      <p:ext uri="{BB962C8B-B14F-4D97-AF65-F5344CB8AC3E}">
        <p14:creationId xmlns:p14="http://schemas.microsoft.com/office/powerpoint/2010/main" val="3969279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7B9E0740-4967-4871-AE1E-848A77E45D5C}"/>
              </a:ext>
            </a:extLst>
          </p:cNvPr>
          <p:cNvSpPr/>
          <p:nvPr>
            <p:custDataLst>
              <p:tags r:id="rId1"/>
            </p:custDataLst>
          </p:nvPr>
        </p:nvSpPr>
        <p:spPr>
          <a:xfrm>
            <a:off x="457200" y="1143000"/>
            <a:ext cx="11353800" cy="48498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4" name="Rectangle 3" hidden="1">
            <a:extLst>
              <a:ext uri="{FF2B5EF4-FFF2-40B4-BE49-F238E27FC236}">
                <a16:creationId xmlns:a16="http://schemas.microsoft.com/office/drawing/2014/main" id="{598D4915-8569-409B-8D50-F695342D831A}"/>
              </a:ext>
            </a:extLst>
          </p:cNvPr>
          <p:cNvSpPr/>
          <p:nvPr>
            <p:custDataLst>
              <p:tags r:id="rId2"/>
            </p:custDataLst>
          </p:nvPr>
        </p:nvSpPr>
        <p:spPr>
          <a:xfrm>
            <a:off x="304800" y="6083300"/>
            <a:ext cx="2214563" cy="619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5" name="Rectangle 4" hidden="1">
            <a:extLst>
              <a:ext uri="{FF2B5EF4-FFF2-40B4-BE49-F238E27FC236}">
                <a16:creationId xmlns:a16="http://schemas.microsoft.com/office/drawing/2014/main" id="{326DE288-ED77-49E9-8AC0-19DF224A2F47}"/>
              </a:ext>
            </a:extLst>
          </p:cNvPr>
          <p:cNvSpPr/>
          <p:nvPr>
            <p:custDataLst>
              <p:tags r:id="rId3"/>
            </p:custDataLst>
          </p:nvPr>
        </p:nvSpPr>
        <p:spPr>
          <a:xfrm>
            <a:off x="0" y="0"/>
            <a:ext cx="12192000" cy="4175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6" name="Rectangle 5" hidden="1">
            <a:extLst>
              <a:ext uri="{FF2B5EF4-FFF2-40B4-BE49-F238E27FC236}">
                <a16:creationId xmlns:a16="http://schemas.microsoft.com/office/drawing/2014/main" id="{25E43F5C-2139-4312-BC06-891984574DA4}"/>
              </a:ext>
            </a:extLst>
          </p:cNvPr>
          <p:cNvSpPr/>
          <p:nvPr>
            <p:custDataLst>
              <p:tags r:id="rId4"/>
            </p:custDataLst>
          </p:nvPr>
        </p:nvSpPr>
        <p:spPr>
          <a:xfrm>
            <a:off x="5229225" y="6392863"/>
            <a:ext cx="6648450" cy="511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2" name="Title"/>
          <p:cNvSpPr>
            <a:spLocks noGrp="1"/>
          </p:cNvSpPr>
          <p:nvPr>
            <p:ph type="title"/>
          </p:nvPr>
        </p:nvSpPr>
        <p:spPr bwMode="gray"/>
        <p:txBody>
          <a:bodyPr/>
          <a:lstStyle>
            <a:lvl1pPr>
              <a:defRPr/>
            </a:lvl1pPr>
          </a:lstStyle>
          <a:p>
            <a:r>
              <a:rPr lang="en-US"/>
              <a:t>Click to edit Master title style</a:t>
            </a:r>
          </a:p>
        </p:txBody>
      </p:sp>
      <p:sp>
        <p:nvSpPr>
          <p:cNvPr id="7" name="Date Placeholder 2">
            <a:extLst>
              <a:ext uri="{FF2B5EF4-FFF2-40B4-BE49-F238E27FC236}">
                <a16:creationId xmlns:a16="http://schemas.microsoft.com/office/drawing/2014/main" id="{86FF03E9-5085-40DA-B87F-4020C26C29D2}"/>
              </a:ext>
            </a:extLst>
          </p:cNvPr>
          <p:cNvSpPr>
            <a:spLocks noGrp="1"/>
          </p:cNvSpPr>
          <p:nvPr>
            <p:ph type="dt" sz="half" idx="10"/>
          </p:nvPr>
        </p:nvSpPr>
        <p:spPr>
          <a:xfrm>
            <a:off x="0" y="6902450"/>
            <a:ext cx="2743200" cy="30163"/>
          </a:xfrm>
        </p:spPr>
        <p:txBody>
          <a:bodyPr/>
          <a:lstStyle>
            <a:lvl1pPr>
              <a:defRPr/>
            </a:lvl1pPr>
          </a:lstStyle>
          <a:p>
            <a:pPr>
              <a:defRPr/>
            </a:pPr>
            <a:fld id="{1E49BD6C-6F6E-4DAE-B3BB-AB95A9598480}" type="datetime1">
              <a:rPr lang="en-US"/>
              <a:pPr>
                <a:defRPr/>
              </a:pPr>
              <a:t>4/1/2022</a:t>
            </a:fld>
            <a:endParaRPr lang="en-US"/>
          </a:p>
        </p:txBody>
      </p:sp>
      <p:sp>
        <p:nvSpPr>
          <p:cNvPr id="8" name="Footer Placeholder 4">
            <a:extLst>
              <a:ext uri="{FF2B5EF4-FFF2-40B4-BE49-F238E27FC236}">
                <a16:creationId xmlns:a16="http://schemas.microsoft.com/office/drawing/2014/main" id="{B89EBF29-8C67-4994-BE7B-9B611360DB90}"/>
              </a:ext>
            </a:extLst>
          </p:cNvPr>
          <p:cNvSpPr>
            <a:spLocks noGrp="1"/>
          </p:cNvSpPr>
          <p:nvPr>
            <p:ph type="ftr" sz="quarter" idx="11"/>
          </p:nvPr>
        </p:nvSpPr>
        <p:spPr/>
        <p:txBody>
          <a:bodyPr/>
          <a:lstStyle>
            <a:lvl1pPr>
              <a:defRPr/>
            </a:lvl1pPr>
          </a:lstStyle>
          <a:p>
            <a:pPr>
              <a:defRPr/>
            </a:pPr>
            <a:r>
              <a:t>© 2021 UnitedHealth Group. All rights reserved. Do not distribute or reproduce without express permission from UnitedHealth Group.</a:t>
            </a:r>
          </a:p>
        </p:txBody>
      </p:sp>
      <p:sp>
        <p:nvSpPr>
          <p:cNvPr id="9" name="Slide Number Placeholder 5">
            <a:extLst>
              <a:ext uri="{FF2B5EF4-FFF2-40B4-BE49-F238E27FC236}">
                <a16:creationId xmlns:a16="http://schemas.microsoft.com/office/drawing/2014/main" id="{10AEA30C-B80E-4A1F-A183-10BA35191F16}"/>
              </a:ext>
            </a:extLst>
          </p:cNvPr>
          <p:cNvSpPr>
            <a:spLocks noGrp="1"/>
          </p:cNvSpPr>
          <p:nvPr>
            <p:ph type="sldNum" sz="quarter" idx="12"/>
          </p:nvPr>
        </p:nvSpPr>
        <p:spPr/>
        <p:txBody>
          <a:bodyPr/>
          <a:lstStyle>
            <a:lvl1pPr>
              <a:defRPr/>
            </a:lvl1pPr>
          </a:lstStyle>
          <a:p>
            <a:pPr>
              <a:defRPr/>
            </a:pPr>
            <a:fld id="{522ECE04-911C-43FC-961F-8E1712604563}" type="slidenum">
              <a:rPr lang="en-US"/>
              <a:pPr>
                <a:defRPr/>
              </a:pPr>
              <a:t>‹#›</a:t>
            </a:fld>
            <a:endParaRPr lang="en-US"/>
          </a:p>
        </p:txBody>
      </p:sp>
    </p:spTree>
    <p:extLst>
      <p:ext uri="{BB962C8B-B14F-4D97-AF65-F5344CB8AC3E}">
        <p14:creationId xmlns:p14="http://schemas.microsoft.com/office/powerpoint/2010/main" val="4270508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4" name="Rectangle 3" hidden="1">
            <a:extLst>
              <a:ext uri="{FF2B5EF4-FFF2-40B4-BE49-F238E27FC236}">
                <a16:creationId xmlns:a16="http://schemas.microsoft.com/office/drawing/2014/main" id="{142BC579-B994-4425-8391-8C95997C2DA7}"/>
              </a:ext>
            </a:extLst>
          </p:cNvPr>
          <p:cNvSpPr/>
          <p:nvPr>
            <p:custDataLst>
              <p:tags r:id="rId1"/>
            </p:custDataLst>
          </p:nvPr>
        </p:nvSpPr>
        <p:spPr>
          <a:xfrm>
            <a:off x="457200" y="1143000"/>
            <a:ext cx="11353800" cy="48498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5" name="Rectangle 4" hidden="1">
            <a:extLst>
              <a:ext uri="{FF2B5EF4-FFF2-40B4-BE49-F238E27FC236}">
                <a16:creationId xmlns:a16="http://schemas.microsoft.com/office/drawing/2014/main" id="{F984CB3A-77B9-48E5-96B1-6B7C84B03BCF}"/>
              </a:ext>
            </a:extLst>
          </p:cNvPr>
          <p:cNvSpPr/>
          <p:nvPr>
            <p:custDataLst>
              <p:tags r:id="rId2"/>
            </p:custDataLst>
          </p:nvPr>
        </p:nvSpPr>
        <p:spPr>
          <a:xfrm>
            <a:off x="304800" y="6083300"/>
            <a:ext cx="2214563" cy="619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7" name="Rectangle 6" hidden="1">
            <a:extLst>
              <a:ext uri="{FF2B5EF4-FFF2-40B4-BE49-F238E27FC236}">
                <a16:creationId xmlns:a16="http://schemas.microsoft.com/office/drawing/2014/main" id="{A04B1FFC-7062-4EC9-ADE1-B73E66CEF661}"/>
              </a:ext>
            </a:extLst>
          </p:cNvPr>
          <p:cNvSpPr/>
          <p:nvPr>
            <p:custDataLst>
              <p:tags r:id="rId3"/>
            </p:custDataLst>
          </p:nvPr>
        </p:nvSpPr>
        <p:spPr>
          <a:xfrm>
            <a:off x="0" y="0"/>
            <a:ext cx="12192000" cy="4175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8" name="Rectangle 7" hidden="1">
            <a:extLst>
              <a:ext uri="{FF2B5EF4-FFF2-40B4-BE49-F238E27FC236}">
                <a16:creationId xmlns:a16="http://schemas.microsoft.com/office/drawing/2014/main" id="{8ED08388-2B46-4655-9A4F-355654C860D1}"/>
              </a:ext>
            </a:extLst>
          </p:cNvPr>
          <p:cNvSpPr/>
          <p:nvPr>
            <p:custDataLst>
              <p:tags r:id="rId4"/>
            </p:custDataLst>
          </p:nvPr>
        </p:nvSpPr>
        <p:spPr>
          <a:xfrm>
            <a:off x="5229225" y="6392863"/>
            <a:ext cx="6648450" cy="511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6" name="Subtitle"/>
          <p:cNvSpPr>
            <a:spLocks noGrp="1"/>
          </p:cNvSpPr>
          <p:nvPr>
            <p:ph type="body" sz="quarter" idx="13"/>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a:t>Click to edit Master text styles</a:t>
            </a:r>
          </a:p>
        </p:txBody>
      </p:sp>
      <p:sp>
        <p:nvSpPr>
          <p:cNvPr id="2" name="Title"/>
          <p:cNvSpPr>
            <a:spLocks noGrp="1"/>
          </p:cNvSpPr>
          <p:nvPr>
            <p:ph type="title"/>
          </p:nvPr>
        </p:nvSpPr>
        <p:spPr bwMode="gray">
          <a:xfrm>
            <a:off x="495300" y="639689"/>
            <a:ext cx="11201400" cy="415498"/>
          </a:xfrm>
        </p:spPr>
        <p:txBody>
          <a:bodyPr/>
          <a:lstStyle>
            <a:lvl1pPr>
              <a:defRPr/>
            </a:lvl1pPr>
          </a:lstStyle>
          <a:p>
            <a:r>
              <a:rPr lang="en-US"/>
              <a:t>Click to edit Master title style</a:t>
            </a:r>
          </a:p>
        </p:txBody>
      </p:sp>
      <p:sp>
        <p:nvSpPr>
          <p:cNvPr id="9" name="Date Placeholder 2">
            <a:extLst>
              <a:ext uri="{FF2B5EF4-FFF2-40B4-BE49-F238E27FC236}">
                <a16:creationId xmlns:a16="http://schemas.microsoft.com/office/drawing/2014/main" id="{697FB7C0-0573-4340-935F-414E65459CCB}"/>
              </a:ext>
            </a:extLst>
          </p:cNvPr>
          <p:cNvSpPr>
            <a:spLocks noGrp="1"/>
          </p:cNvSpPr>
          <p:nvPr>
            <p:ph type="dt" sz="half" idx="14"/>
          </p:nvPr>
        </p:nvSpPr>
        <p:spPr/>
        <p:txBody>
          <a:bodyPr/>
          <a:lstStyle>
            <a:lvl1pPr>
              <a:defRPr/>
            </a:lvl1pPr>
          </a:lstStyle>
          <a:p>
            <a:pPr>
              <a:defRPr/>
            </a:pPr>
            <a:fld id="{0ED7FC3D-6897-4AA8-B827-CE6B915B5CD3}" type="datetime1">
              <a:rPr lang="en-US"/>
              <a:pPr>
                <a:defRPr/>
              </a:pPr>
              <a:t>4/1/2022</a:t>
            </a:fld>
            <a:endParaRPr lang="en-US"/>
          </a:p>
        </p:txBody>
      </p:sp>
      <p:sp>
        <p:nvSpPr>
          <p:cNvPr id="10" name="Footer Placeholder 4">
            <a:extLst>
              <a:ext uri="{FF2B5EF4-FFF2-40B4-BE49-F238E27FC236}">
                <a16:creationId xmlns:a16="http://schemas.microsoft.com/office/drawing/2014/main" id="{B38C6495-88F9-45DB-B26D-8EA1672360BF}"/>
              </a:ext>
            </a:extLst>
          </p:cNvPr>
          <p:cNvSpPr>
            <a:spLocks noGrp="1"/>
          </p:cNvSpPr>
          <p:nvPr>
            <p:ph type="ftr" sz="quarter" idx="15"/>
          </p:nvPr>
        </p:nvSpPr>
        <p:spPr/>
        <p:txBody>
          <a:bodyPr/>
          <a:lstStyle>
            <a:lvl1pPr>
              <a:defRPr/>
            </a:lvl1pPr>
          </a:lstStyle>
          <a:p>
            <a:pPr>
              <a:defRPr/>
            </a:pPr>
            <a:r>
              <a:t>© 2021 UnitedHealth Group. All rights reserved. Do not distribute or reproduce without express permission from UnitedHealth Group.</a:t>
            </a:r>
          </a:p>
        </p:txBody>
      </p:sp>
      <p:sp>
        <p:nvSpPr>
          <p:cNvPr id="11" name="Slide Number Placeholder 6">
            <a:extLst>
              <a:ext uri="{FF2B5EF4-FFF2-40B4-BE49-F238E27FC236}">
                <a16:creationId xmlns:a16="http://schemas.microsoft.com/office/drawing/2014/main" id="{406F0CE3-EC75-45B4-A4F3-B60A4A03BC38}"/>
              </a:ext>
            </a:extLst>
          </p:cNvPr>
          <p:cNvSpPr>
            <a:spLocks noGrp="1"/>
          </p:cNvSpPr>
          <p:nvPr>
            <p:ph type="sldNum" sz="quarter" idx="16"/>
          </p:nvPr>
        </p:nvSpPr>
        <p:spPr/>
        <p:txBody>
          <a:bodyPr/>
          <a:lstStyle>
            <a:lvl1pPr>
              <a:defRPr/>
            </a:lvl1pPr>
          </a:lstStyle>
          <a:p>
            <a:pPr>
              <a:defRPr/>
            </a:pPr>
            <a:fld id="{7156177A-7FF2-403D-8D82-FC4945FA8896}" type="slidenum">
              <a:rPr lang="en-US"/>
              <a:pPr>
                <a:defRPr/>
              </a:pPr>
              <a:t>‹#›</a:t>
            </a:fld>
            <a:endParaRPr lang="en-US"/>
          </a:p>
        </p:txBody>
      </p:sp>
    </p:spTree>
    <p:extLst>
      <p:ext uri="{BB962C8B-B14F-4D97-AF65-F5344CB8AC3E}">
        <p14:creationId xmlns:p14="http://schemas.microsoft.com/office/powerpoint/2010/main" val="314067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5204EC11-D13F-4DF2-9970-8DE4FEFBDEBF}"/>
              </a:ext>
            </a:extLst>
          </p:cNvPr>
          <p:cNvSpPr/>
          <p:nvPr>
            <p:custDataLst>
              <p:tags r:id="rId1"/>
            </p:custDataLst>
          </p:nvPr>
        </p:nvSpPr>
        <p:spPr>
          <a:xfrm>
            <a:off x="457200" y="1143000"/>
            <a:ext cx="11353800" cy="48498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6" name="Rectangle 5" hidden="1">
            <a:extLst>
              <a:ext uri="{FF2B5EF4-FFF2-40B4-BE49-F238E27FC236}">
                <a16:creationId xmlns:a16="http://schemas.microsoft.com/office/drawing/2014/main" id="{0AE7D4EF-5A50-4D20-9B2C-78411BFD4F16}"/>
              </a:ext>
            </a:extLst>
          </p:cNvPr>
          <p:cNvSpPr/>
          <p:nvPr>
            <p:custDataLst>
              <p:tags r:id="rId2"/>
            </p:custDataLst>
          </p:nvPr>
        </p:nvSpPr>
        <p:spPr>
          <a:xfrm>
            <a:off x="304800" y="6083300"/>
            <a:ext cx="2214563" cy="619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7" name="Rectangle 6" hidden="1">
            <a:extLst>
              <a:ext uri="{FF2B5EF4-FFF2-40B4-BE49-F238E27FC236}">
                <a16:creationId xmlns:a16="http://schemas.microsoft.com/office/drawing/2014/main" id="{2AE45180-77ED-42B9-8D4E-FB9B042E22F4}"/>
              </a:ext>
            </a:extLst>
          </p:cNvPr>
          <p:cNvSpPr/>
          <p:nvPr>
            <p:custDataLst>
              <p:tags r:id="rId3"/>
            </p:custDataLst>
          </p:nvPr>
        </p:nvSpPr>
        <p:spPr>
          <a:xfrm>
            <a:off x="0" y="0"/>
            <a:ext cx="12192000" cy="4175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9" name="Rectangle 8" hidden="1">
            <a:extLst>
              <a:ext uri="{FF2B5EF4-FFF2-40B4-BE49-F238E27FC236}">
                <a16:creationId xmlns:a16="http://schemas.microsoft.com/office/drawing/2014/main" id="{BB6F0DE8-E688-4BC9-A347-3F4744623D71}"/>
              </a:ext>
            </a:extLst>
          </p:cNvPr>
          <p:cNvSpPr/>
          <p:nvPr>
            <p:custDataLst>
              <p:tags r:id="rId4"/>
            </p:custDataLst>
          </p:nvPr>
        </p:nvSpPr>
        <p:spPr>
          <a:xfrm>
            <a:off x="5229225" y="6392863"/>
            <a:ext cx="6648450" cy="511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2" name="Title"/>
          <p:cNvSpPr>
            <a:spLocks noGrp="1"/>
          </p:cNvSpPr>
          <p:nvPr>
            <p:ph type="title"/>
          </p:nvPr>
        </p:nvSpPr>
        <p:spPr bwMode="gray"/>
        <p:txBody>
          <a:bodyPr/>
          <a:lstStyle>
            <a:lvl1pPr>
              <a:defRPr/>
            </a:lvl1pPr>
          </a:lstStyle>
          <a:p>
            <a:r>
              <a:rPr lang="en-US"/>
              <a:t>Click to edit Master title style</a:t>
            </a:r>
          </a:p>
        </p:txBody>
      </p:sp>
      <p:sp>
        <p:nvSpPr>
          <p:cNvPr id="3" name="Bullets/content"/>
          <p:cNvSpPr>
            <a:spLocks noGrp="1"/>
          </p:cNvSpPr>
          <p:nvPr>
            <p:ph idx="1"/>
          </p:nvPr>
        </p:nvSpPr>
        <p:spPr bwMode="gray">
          <a:xfrm>
            <a:off x="789137" y="1945933"/>
            <a:ext cx="10613726" cy="3657600"/>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ubtitle"/>
          <p:cNvSpPr>
            <a:spLocks noGrp="1"/>
          </p:cNvSpPr>
          <p:nvPr>
            <p:ph type="body" sz="quarter" idx="13"/>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a:t>Click to edit Master text styles</a:t>
            </a:r>
          </a:p>
        </p:txBody>
      </p:sp>
      <p:sp>
        <p:nvSpPr>
          <p:cNvPr id="10" name="Date Placeholder 3">
            <a:extLst>
              <a:ext uri="{FF2B5EF4-FFF2-40B4-BE49-F238E27FC236}">
                <a16:creationId xmlns:a16="http://schemas.microsoft.com/office/drawing/2014/main" id="{3B085C25-04BF-4A02-AB4C-D903D6B01CDC}"/>
              </a:ext>
            </a:extLst>
          </p:cNvPr>
          <p:cNvSpPr>
            <a:spLocks noGrp="1"/>
          </p:cNvSpPr>
          <p:nvPr>
            <p:ph type="dt" sz="half" idx="14"/>
          </p:nvPr>
        </p:nvSpPr>
        <p:spPr/>
        <p:txBody>
          <a:bodyPr/>
          <a:lstStyle>
            <a:lvl1pPr>
              <a:defRPr/>
            </a:lvl1pPr>
          </a:lstStyle>
          <a:p>
            <a:pPr>
              <a:defRPr/>
            </a:pPr>
            <a:fld id="{5C297ADB-310F-4DF5-B67D-1C4E42A8E55D}" type="datetime1">
              <a:rPr lang="en-US"/>
              <a:pPr>
                <a:defRPr/>
              </a:pPr>
              <a:t>4/1/2022</a:t>
            </a:fld>
            <a:endParaRPr lang="en-US"/>
          </a:p>
        </p:txBody>
      </p:sp>
      <p:sp>
        <p:nvSpPr>
          <p:cNvPr id="11" name="Footer Placeholder 5">
            <a:extLst>
              <a:ext uri="{FF2B5EF4-FFF2-40B4-BE49-F238E27FC236}">
                <a16:creationId xmlns:a16="http://schemas.microsoft.com/office/drawing/2014/main" id="{A3F6B2C6-8A70-47F0-9ADC-F4EB80BD91CC}"/>
              </a:ext>
            </a:extLst>
          </p:cNvPr>
          <p:cNvSpPr>
            <a:spLocks noGrp="1"/>
          </p:cNvSpPr>
          <p:nvPr>
            <p:ph type="ftr" sz="quarter" idx="15"/>
          </p:nvPr>
        </p:nvSpPr>
        <p:spPr/>
        <p:txBody>
          <a:bodyPr/>
          <a:lstStyle>
            <a:lvl1pPr>
              <a:defRPr/>
            </a:lvl1pPr>
          </a:lstStyle>
          <a:p>
            <a:pPr>
              <a:defRPr/>
            </a:pPr>
            <a:r>
              <a:t>© 2021 UnitedHealth Group. All rights reserved. Do not distribute or reproduce without express permission from UnitedHealth Group.</a:t>
            </a:r>
          </a:p>
        </p:txBody>
      </p:sp>
      <p:sp>
        <p:nvSpPr>
          <p:cNvPr id="12" name="Slide Number Placeholder 6">
            <a:extLst>
              <a:ext uri="{FF2B5EF4-FFF2-40B4-BE49-F238E27FC236}">
                <a16:creationId xmlns:a16="http://schemas.microsoft.com/office/drawing/2014/main" id="{535F9B7A-06B2-4F70-81DA-E34BF0D60BA2}"/>
              </a:ext>
            </a:extLst>
          </p:cNvPr>
          <p:cNvSpPr>
            <a:spLocks noGrp="1"/>
          </p:cNvSpPr>
          <p:nvPr>
            <p:ph type="sldNum" sz="quarter" idx="16"/>
          </p:nvPr>
        </p:nvSpPr>
        <p:spPr/>
        <p:txBody>
          <a:bodyPr/>
          <a:lstStyle>
            <a:lvl1pPr>
              <a:defRPr/>
            </a:lvl1pPr>
          </a:lstStyle>
          <a:p>
            <a:pPr>
              <a:defRPr/>
            </a:pPr>
            <a:fld id="{8F5B2B82-00EA-4108-9CE5-05751273D5F9}" type="slidenum">
              <a:rPr lang="en-US"/>
              <a:pPr>
                <a:defRPr/>
              </a:pPr>
              <a:t>‹#›</a:t>
            </a:fld>
            <a:endParaRPr lang="en-US"/>
          </a:p>
        </p:txBody>
      </p:sp>
    </p:spTree>
    <p:extLst>
      <p:ext uri="{BB962C8B-B14F-4D97-AF65-F5344CB8AC3E}">
        <p14:creationId xmlns:p14="http://schemas.microsoft.com/office/powerpoint/2010/main" val="2423460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6" name="Rectangle 5" hidden="1">
            <a:extLst>
              <a:ext uri="{FF2B5EF4-FFF2-40B4-BE49-F238E27FC236}">
                <a16:creationId xmlns:a16="http://schemas.microsoft.com/office/drawing/2014/main" id="{8A6F5365-1D9D-49A4-8175-BA3C000C6BD6}"/>
              </a:ext>
            </a:extLst>
          </p:cNvPr>
          <p:cNvSpPr/>
          <p:nvPr>
            <p:custDataLst>
              <p:tags r:id="rId1"/>
            </p:custDataLst>
          </p:nvPr>
        </p:nvSpPr>
        <p:spPr>
          <a:xfrm>
            <a:off x="457200" y="1143000"/>
            <a:ext cx="11353800" cy="48498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7" name="Rectangle 6" hidden="1">
            <a:extLst>
              <a:ext uri="{FF2B5EF4-FFF2-40B4-BE49-F238E27FC236}">
                <a16:creationId xmlns:a16="http://schemas.microsoft.com/office/drawing/2014/main" id="{CC81F812-D523-4A21-9FCF-7B0EC21F029B}"/>
              </a:ext>
            </a:extLst>
          </p:cNvPr>
          <p:cNvSpPr/>
          <p:nvPr>
            <p:custDataLst>
              <p:tags r:id="rId2"/>
            </p:custDataLst>
          </p:nvPr>
        </p:nvSpPr>
        <p:spPr>
          <a:xfrm>
            <a:off x="304800" y="6083300"/>
            <a:ext cx="2214563" cy="619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9" name="Rectangle 8" hidden="1">
            <a:extLst>
              <a:ext uri="{FF2B5EF4-FFF2-40B4-BE49-F238E27FC236}">
                <a16:creationId xmlns:a16="http://schemas.microsoft.com/office/drawing/2014/main" id="{0CE5E80B-7B29-4943-9FF4-9585ED7106FF}"/>
              </a:ext>
            </a:extLst>
          </p:cNvPr>
          <p:cNvSpPr/>
          <p:nvPr>
            <p:custDataLst>
              <p:tags r:id="rId3"/>
            </p:custDataLst>
          </p:nvPr>
        </p:nvSpPr>
        <p:spPr>
          <a:xfrm>
            <a:off x="0" y="0"/>
            <a:ext cx="12192000" cy="4175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0" name="Rectangle 9" hidden="1">
            <a:extLst>
              <a:ext uri="{FF2B5EF4-FFF2-40B4-BE49-F238E27FC236}">
                <a16:creationId xmlns:a16="http://schemas.microsoft.com/office/drawing/2014/main" id="{AE4E8EBC-8E28-4A51-B662-C304A08C65C2}"/>
              </a:ext>
            </a:extLst>
          </p:cNvPr>
          <p:cNvSpPr/>
          <p:nvPr>
            <p:custDataLst>
              <p:tags r:id="rId4"/>
            </p:custDataLst>
          </p:nvPr>
        </p:nvSpPr>
        <p:spPr>
          <a:xfrm>
            <a:off x="5229225" y="6392863"/>
            <a:ext cx="6648450" cy="511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2" name="Title"/>
          <p:cNvSpPr>
            <a:spLocks noGrp="1"/>
          </p:cNvSpPr>
          <p:nvPr>
            <p:ph type="title"/>
          </p:nvPr>
        </p:nvSpPr>
        <p:spPr bwMode="gray"/>
        <p:txBody>
          <a:bodyPr/>
          <a:lstStyle>
            <a:lvl1pPr>
              <a:defRPr/>
            </a:lvl1pPr>
          </a:lstStyle>
          <a:p>
            <a:r>
              <a:rPr lang="en-US"/>
              <a:t>Click to edit Master title style</a:t>
            </a:r>
          </a:p>
        </p:txBody>
      </p:sp>
      <p:sp>
        <p:nvSpPr>
          <p:cNvPr id="3" name="Content Left"/>
          <p:cNvSpPr>
            <a:spLocks noGrp="1"/>
          </p:cNvSpPr>
          <p:nvPr>
            <p:ph sz="half" idx="1"/>
          </p:nvPr>
        </p:nvSpPr>
        <p:spPr bwMode="gray">
          <a:xfrm>
            <a:off x="495300" y="1945933"/>
            <a:ext cx="5486400" cy="3657600"/>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Right"/>
          <p:cNvSpPr>
            <a:spLocks noGrp="1"/>
          </p:cNvSpPr>
          <p:nvPr>
            <p:ph sz="half" idx="2"/>
          </p:nvPr>
        </p:nvSpPr>
        <p:spPr bwMode="gray">
          <a:xfrm>
            <a:off x="6210300" y="1945933"/>
            <a:ext cx="5486400" cy="3657600"/>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ubtitle"/>
          <p:cNvSpPr>
            <a:spLocks noGrp="1"/>
          </p:cNvSpPr>
          <p:nvPr>
            <p:ph type="body" sz="quarter" idx="13"/>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a:t>Click to edit Master text styles</a:t>
            </a:r>
          </a:p>
        </p:txBody>
      </p:sp>
      <p:sp>
        <p:nvSpPr>
          <p:cNvPr id="11" name="Date Placeholder 4">
            <a:extLst>
              <a:ext uri="{FF2B5EF4-FFF2-40B4-BE49-F238E27FC236}">
                <a16:creationId xmlns:a16="http://schemas.microsoft.com/office/drawing/2014/main" id="{FE87BDDF-0E86-474D-BBE4-5E1ABA261980}"/>
              </a:ext>
            </a:extLst>
          </p:cNvPr>
          <p:cNvSpPr>
            <a:spLocks noGrp="1"/>
          </p:cNvSpPr>
          <p:nvPr>
            <p:ph type="dt" sz="half" idx="14"/>
          </p:nvPr>
        </p:nvSpPr>
        <p:spPr/>
        <p:txBody>
          <a:bodyPr/>
          <a:lstStyle>
            <a:lvl1pPr>
              <a:defRPr/>
            </a:lvl1pPr>
          </a:lstStyle>
          <a:p>
            <a:pPr>
              <a:defRPr/>
            </a:pPr>
            <a:fld id="{2391FDFC-D915-477E-B092-5B5D185D57D8}" type="datetime1">
              <a:rPr lang="en-US"/>
              <a:pPr>
                <a:defRPr/>
              </a:pPr>
              <a:t>4/1/2022</a:t>
            </a:fld>
            <a:endParaRPr lang="en-US"/>
          </a:p>
        </p:txBody>
      </p:sp>
      <p:sp>
        <p:nvSpPr>
          <p:cNvPr id="12" name="Footer Placeholder 6">
            <a:extLst>
              <a:ext uri="{FF2B5EF4-FFF2-40B4-BE49-F238E27FC236}">
                <a16:creationId xmlns:a16="http://schemas.microsoft.com/office/drawing/2014/main" id="{2F4EA124-4E19-40E5-8942-C392E2CB113B}"/>
              </a:ext>
            </a:extLst>
          </p:cNvPr>
          <p:cNvSpPr>
            <a:spLocks noGrp="1"/>
          </p:cNvSpPr>
          <p:nvPr>
            <p:ph type="ftr" sz="quarter" idx="15"/>
          </p:nvPr>
        </p:nvSpPr>
        <p:spPr/>
        <p:txBody>
          <a:bodyPr/>
          <a:lstStyle>
            <a:lvl1pPr>
              <a:defRPr/>
            </a:lvl1pPr>
          </a:lstStyle>
          <a:p>
            <a:pPr>
              <a:defRPr/>
            </a:pPr>
            <a:r>
              <a:t>© 2021 UnitedHealth Group. All rights reserved. Do not distribute or reproduce without express permission from UnitedHealth Group.</a:t>
            </a:r>
          </a:p>
        </p:txBody>
      </p:sp>
      <p:sp>
        <p:nvSpPr>
          <p:cNvPr id="13" name="Slide Number Placeholder 8">
            <a:extLst>
              <a:ext uri="{FF2B5EF4-FFF2-40B4-BE49-F238E27FC236}">
                <a16:creationId xmlns:a16="http://schemas.microsoft.com/office/drawing/2014/main" id="{470CEEF4-E24C-4C85-993E-3134B80EA1C6}"/>
              </a:ext>
            </a:extLst>
          </p:cNvPr>
          <p:cNvSpPr>
            <a:spLocks noGrp="1"/>
          </p:cNvSpPr>
          <p:nvPr>
            <p:ph type="sldNum" sz="quarter" idx="16"/>
          </p:nvPr>
        </p:nvSpPr>
        <p:spPr/>
        <p:txBody>
          <a:bodyPr/>
          <a:lstStyle>
            <a:lvl1pPr>
              <a:defRPr/>
            </a:lvl1pPr>
          </a:lstStyle>
          <a:p>
            <a:pPr>
              <a:defRPr/>
            </a:pPr>
            <a:fld id="{5BD2D6C5-7D7E-45E9-9713-5C7930C57E02}" type="slidenum">
              <a:rPr lang="en-US"/>
              <a:pPr>
                <a:defRPr/>
              </a:pPr>
              <a:t>‹#›</a:t>
            </a:fld>
            <a:endParaRPr lang="en-US"/>
          </a:p>
        </p:txBody>
      </p:sp>
    </p:spTree>
    <p:extLst>
      <p:ext uri="{BB962C8B-B14F-4D97-AF65-F5344CB8AC3E}">
        <p14:creationId xmlns:p14="http://schemas.microsoft.com/office/powerpoint/2010/main" val="921740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7" name="Rectangle 6" hidden="1">
            <a:extLst>
              <a:ext uri="{FF2B5EF4-FFF2-40B4-BE49-F238E27FC236}">
                <a16:creationId xmlns:a16="http://schemas.microsoft.com/office/drawing/2014/main" id="{917AA0AF-06CE-4DEC-9A13-976FE7FF2ABE}"/>
              </a:ext>
            </a:extLst>
          </p:cNvPr>
          <p:cNvSpPr/>
          <p:nvPr>
            <p:custDataLst>
              <p:tags r:id="rId1"/>
            </p:custDataLst>
          </p:nvPr>
        </p:nvSpPr>
        <p:spPr>
          <a:xfrm>
            <a:off x="457200" y="1143000"/>
            <a:ext cx="11353800" cy="48498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8" name="Rectangle 7" hidden="1">
            <a:extLst>
              <a:ext uri="{FF2B5EF4-FFF2-40B4-BE49-F238E27FC236}">
                <a16:creationId xmlns:a16="http://schemas.microsoft.com/office/drawing/2014/main" id="{D9EEF276-A52F-49E1-95E4-FC65B8A96243}"/>
              </a:ext>
            </a:extLst>
          </p:cNvPr>
          <p:cNvSpPr/>
          <p:nvPr>
            <p:custDataLst>
              <p:tags r:id="rId2"/>
            </p:custDataLst>
          </p:nvPr>
        </p:nvSpPr>
        <p:spPr>
          <a:xfrm>
            <a:off x="304800" y="6083300"/>
            <a:ext cx="2214563" cy="619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1" name="Rectangle 10" hidden="1">
            <a:extLst>
              <a:ext uri="{FF2B5EF4-FFF2-40B4-BE49-F238E27FC236}">
                <a16:creationId xmlns:a16="http://schemas.microsoft.com/office/drawing/2014/main" id="{486890C1-74DC-43A3-B0CE-BC9EAB422EE4}"/>
              </a:ext>
            </a:extLst>
          </p:cNvPr>
          <p:cNvSpPr/>
          <p:nvPr>
            <p:custDataLst>
              <p:tags r:id="rId3"/>
            </p:custDataLst>
          </p:nvPr>
        </p:nvSpPr>
        <p:spPr>
          <a:xfrm>
            <a:off x="0" y="0"/>
            <a:ext cx="12192000" cy="4175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2" name="Rectangle 11" hidden="1">
            <a:extLst>
              <a:ext uri="{FF2B5EF4-FFF2-40B4-BE49-F238E27FC236}">
                <a16:creationId xmlns:a16="http://schemas.microsoft.com/office/drawing/2014/main" id="{0426EC62-6BEF-428A-9180-63DAD11F45C9}"/>
              </a:ext>
            </a:extLst>
          </p:cNvPr>
          <p:cNvSpPr/>
          <p:nvPr>
            <p:custDataLst>
              <p:tags r:id="rId4"/>
            </p:custDataLst>
          </p:nvPr>
        </p:nvSpPr>
        <p:spPr>
          <a:xfrm>
            <a:off x="5229225" y="6392863"/>
            <a:ext cx="6648450" cy="511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3" name="Content L"/>
          <p:cNvSpPr>
            <a:spLocks noGrp="1"/>
          </p:cNvSpPr>
          <p:nvPr>
            <p:ph sz="half" idx="1"/>
          </p:nvPr>
        </p:nvSpPr>
        <p:spPr bwMode="gray">
          <a:xfrm>
            <a:off x="495300" y="1945933"/>
            <a:ext cx="5486400" cy="3657600"/>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R"/>
          <p:cNvSpPr>
            <a:spLocks noGrp="1"/>
          </p:cNvSpPr>
          <p:nvPr>
            <p:ph sz="half" idx="2"/>
          </p:nvPr>
        </p:nvSpPr>
        <p:spPr bwMode="gray">
          <a:xfrm>
            <a:off x="6210300" y="1945933"/>
            <a:ext cx="5486400" cy="3657600"/>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ubtitle L"/>
          <p:cNvSpPr>
            <a:spLocks noGrp="1"/>
          </p:cNvSpPr>
          <p:nvPr>
            <p:ph type="body" idx="13"/>
          </p:nvPr>
        </p:nvSpPr>
        <p:spPr bwMode="gray">
          <a:xfrm>
            <a:off x="495300" y="1143334"/>
            <a:ext cx="5486400" cy="304699"/>
          </a:xfrm>
        </p:spPr>
        <p:txBody>
          <a:bodyPr>
            <a:spAutoFit/>
          </a:bodyPr>
          <a:lstStyle>
            <a:lvl1pPr marL="0" indent="0">
              <a:lnSpc>
                <a:spcPct val="90000"/>
              </a:lnSpc>
              <a:spcBef>
                <a:spcPts val="0"/>
              </a:spcBef>
              <a:spcAft>
                <a:spcPts val="0"/>
              </a:spcAft>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Subtitle R"/>
          <p:cNvSpPr>
            <a:spLocks noGrp="1"/>
          </p:cNvSpPr>
          <p:nvPr>
            <p:ph type="body" sz="quarter" idx="3"/>
          </p:nvPr>
        </p:nvSpPr>
        <p:spPr bwMode="gray">
          <a:xfrm>
            <a:off x="6210300" y="1143334"/>
            <a:ext cx="5486400" cy="304699"/>
          </a:xfrm>
        </p:spPr>
        <p:txBody>
          <a:bodyPr>
            <a:spAutoFit/>
          </a:bodyPr>
          <a:lstStyle>
            <a:lvl1pPr marL="0" indent="0">
              <a:lnSpc>
                <a:spcPct val="90000"/>
              </a:lnSpc>
              <a:spcBef>
                <a:spcPts val="0"/>
              </a:spcBef>
              <a:spcAft>
                <a:spcPts val="0"/>
              </a:spcAft>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p:cNvSpPr>
            <a:spLocks noGrp="1"/>
          </p:cNvSpPr>
          <p:nvPr>
            <p:ph type="title"/>
          </p:nvPr>
        </p:nvSpPr>
        <p:spPr bwMode="gray"/>
        <p:txBody>
          <a:bodyPr/>
          <a:lstStyle>
            <a:lvl1pPr>
              <a:defRPr/>
            </a:lvl1pPr>
          </a:lstStyle>
          <a:p>
            <a:r>
              <a:rPr lang="en-US"/>
              <a:t>Click to edit Master title style</a:t>
            </a:r>
          </a:p>
        </p:txBody>
      </p:sp>
      <p:sp>
        <p:nvSpPr>
          <p:cNvPr id="13" name="Date Placeholder 4">
            <a:extLst>
              <a:ext uri="{FF2B5EF4-FFF2-40B4-BE49-F238E27FC236}">
                <a16:creationId xmlns:a16="http://schemas.microsoft.com/office/drawing/2014/main" id="{DDF9388B-E27B-40B3-99A1-D7C41F08A1D6}"/>
              </a:ext>
            </a:extLst>
          </p:cNvPr>
          <p:cNvSpPr>
            <a:spLocks noGrp="1"/>
          </p:cNvSpPr>
          <p:nvPr>
            <p:ph type="dt" sz="half" idx="14"/>
          </p:nvPr>
        </p:nvSpPr>
        <p:spPr/>
        <p:txBody>
          <a:bodyPr/>
          <a:lstStyle>
            <a:lvl1pPr>
              <a:defRPr/>
            </a:lvl1pPr>
          </a:lstStyle>
          <a:p>
            <a:pPr>
              <a:defRPr/>
            </a:pPr>
            <a:fld id="{073ED2FF-56BE-45B7-929E-A509B6650FE7}" type="datetime1">
              <a:rPr lang="en-US"/>
              <a:pPr>
                <a:defRPr/>
              </a:pPr>
              <a:t>4/1/2022</a:t>
            </a:fld>
            <a:endParaRPr lang="en-US"/>
          </a:p>
        </p:txBody>
      </p:sp>
      <p:sp>
        <p:nvSpPr>
          <p:cNvPr id="14" name="Footer Placeholder 6">
            <a:extLst>
              <a:ext uri="{FF2B5EF4-FFF2-40B4-BE49-F238E27FC236}">
                <a16:creationId xmlns:a16="http://schemas.microsoft.com/office/drawing/2014/main" id="{77527F4C-5374-4C50-89DD-D27643B8A97C}"/>
              </a:ext>
            </a:extLst>
          </p:cNvPr>
          <p:cNvSpPr>
            <a:spLocks noGrp="1"/>
          </p:cNvSpPr>
          <p:nvPr>
            <p:ph type="ftr" sz="quarter" idx="15"/>
          </p:nvPr>
        </p:nvSpPr>
        <p:spPr/>
        <p:txBody>
          <a:bodyPr/>
          <a:lstStyle>
            <a:lvl1pPr>
              <a:defRPr/>
            </a:lvl1pPr>
          </a:lstStyle>
          <a:p>
            <a:pPr>
              <a:defRPr/>
            </a:pPr>
            <a:r>
              <a:t>© 2021 UnitedHealth Group. All rights reserved. Do not distribute or reproduce without express permission from UnitedHealth Group.</a:t>
            </a:r>
          </a:p>
        </p:txBody>
      </p:sp>
      <p:sp>
        <p:nvSpPr>
          <p:cNvPr id="15" name="Slide Number Placeholder 10">
            <a:extLst>
              <a:ext uri="{FF2B5EF4-FFF2-40B4-BE49-F238E27FC236}">
                <a16:creationId xmlns:a16="http://schemas.microsoft.com/office/drawing/2014/main" id="{B9F13513-F54E-47C5-B54A-C1657BB85481}"/>
              </a:ext>
            </a:extLst>
          </p:cNvPr>
          <p:cNvSpPr>
            <a:spLocks noGrp="1"/>
          </p:cNvSpPr>
          <p:nvPr>
            <p:ph type="sldNum" sz="quarter" idx="16"/>
          </p:nvPr>
        </p:nvSpPr>
        <p:spPr/>
        <p:txBody>
          <a:bodyPr/>
          <a:lstStyle>
            <a:lvl1pPr>
              <a:defRPr/>
            </a:lvl1pPr>
          </a:lstStyle>
          <a:p>
            <a:pPr>
              <a:defRPr/>
            </a:pPr>
            <a:fld id="{667E48B5-D9A1-4EC3-A2DA-F57FC3DF2969}" type="slidenum">
              <a:rPr lang="en-US"/>
              <a:pPr>
                <a:defRPr/>
              </a:pPr>
              <a:t>‹#›</a:t>
            </a:fld>
            <a:endParaRPr lang="en-US"/>
          </a:p>
        </p:txBody>
      </p:sp>
    </p:spTree>
    <p:extLst>
      <p:ext uri="{BB962C8B-B14F-4D97-AF65-F5344CB8AC3E}">
        <p14:creationId xmlns:p14="http://schemas.microsoft.com/office/powerpoint/2010/main" val="10127707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cxnSp>
        <p:nvCxnSpPr>
          <p:cNvPr id="9" name="Straight Connector 8" descr="&quot;&quot;">
            <a:extLst>
              <a:ext uri="{FF2B5EF4-FFF2-40B4-BE49-F238E27FC236}">
                <a16:creationId xmlns:a16="http://schemas.microsoft.com/office/drawing/2014/main" id="{8B9C38E8-9DB7-4004-9330-5EA98F6501FC}"/>
              </a:ext>
            </a:extLst>
          </p:cNvPr>
          <p:cNvCxnSpPr>
            <a:cxnSpLocks/>
          </p:cNvCxnSpPr>
          <p:nvPr/>
        </p:nvCxnSpPr>
        <p:spPr bwMode="gray">
          <a:xfrm>
            <a:off x="495302" y="2191544"/>
            <a:ext cx="11204573" cy="0"/>
          </a:xfrm>
          <a:prstGeom prst="line">
            <a:avLst/>
          </a:prstGeom>
          <a:ln w="19050" cap="rnd">
            <a:gradFill>
              <a:gsLst>
                <a:gs pos="100000">
                  <a:srgbClr val="F2B411"/>
                </a:gs>
                <a:gs pos="17000">
                  <a:srgbClr val="D13F44"/>
                </a:gs>
              </a:gsLst>
              <a:lin ang="4200000" scaled="0"/>
            </a:gradFill>
          </a:ln>
        </p:spPr>
        <p:style>
          <a:lnRef idx="1">
            <a:schemeClr val="accent1"/>
          </a:lnRef>
          <a:fillRef idx="0">
            <a:schemeClr val="accent1"/>
          </a:fillRef>
          <a:effectRef idx="0">
            <a:schemeClr val="accent1"/>
          </a:effectRef>
          <a:fontRef idx="minor">
            <a:schemeClr val="tx1"/>
          </a:fontRef>
        </p:style>
      </p:cxnSp>
      <p:sp>
        <p:nvSpPr>
          <p:cNvPr id="10" name="Rectangle 9" descr="&quot;&quot;">
            <a:extLst>
              <a:ext uri="{FF2B5EF4-FFF2-40B4-BE49-F238E27FC236}">
                <a16:creationId xmlns:a16="http://schemas.microsoft.com/office/drawing/2014/main" id="{1A892BE7-8086-4606-B4D6-D69A6991CF60}"/>
              </a:ext>
            </a:extLst>
          </p:cNvPr>
          <p:cNvSpPr/>
          <p:nvPr/>
        </p:nvSpPr>
        <p:spPr bwMode="gray">
          <a:xfrm>
            <a:off x="5970588" y="1971675"/>
            <a:ext cx="250825" cy="474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1" name="Rectangle 10" hidden="1">
            <a:extLst>
              <a:ext uri="{FF2B5EF4-FFF2-40B4-BE49-F238E27FC236}">
                <a16:creationId xmlns:a16="http://schemas.microsoft.com/office/drawing/2014/main" id="{817B64AE-7DD5-49B2-917B-B3F918FE2522}"/>
              </a:ext>
            </a:extLst>
          </p:cNvPr>
          <p:cNvSpPr/>
          <p:nvPr>
            <p:custDataLst>
              <p:tags r:id="rId1"/>
            </p:custDataLst>
          </p:nvPr>
        </p:nvSpPr>
        <p:spPr>
          <a:xfrm>
            <a:off x="457200" y="1143000"/>
            <a:ext cx="11353800" cy="48498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2" name="Rectangle 11" hidden="1">
            <a:extLst>
              <a:ext uri="{FF2B5EF4-FFF2-40B4-BE49-F238E27FC236}">
                <a16:creationId xmlns:a16="http://schemas.microsoft.com/office/drawing/2014/main" id="{6DE196DD-BF62-484E-8209-0AEC57510052}"/>
              </a:ext>
            </a:extLst>
          </p:cNvPr>
          <p:cNvSpPr/>
          <p:nvPr>
            <p:custDataLst>
              <p:tags r:id="rId2"/>
            </p:custDataLst>
          </p:nvPr>
        </p:nvSpPr>
        <p:spPr>
          <a:xfrm>
            <a:off x="304800" y="6083300"/>
            <a:ext cx="2214563" cy="619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3" name="Rectangle 12" hidden="1">
            <a:extLst>
              <a:ext uri="{FF2B5EF4-FFF2-40B4-BE49-F238E27FC236}">
                <a16:creationId xmlns:a16="http://schemas.microsoft.com/office/drawing/2014/main" id="{7CC88A97-0330-4EDF-9D2D-4B45009375DE}"/>
              </a:ext>
            </a:extLst>
          </p:cNvPr>
          <p:cNvSpPr/>
          <p:nvPr>
            <p:custDataLst>
              <p:tags r:id="rId3"/>
            </p:custDataLst>
          </p:nvPr>
        </p:nvSpPr>
        <p:spPr>
          <a:xfrm>
            <a:off x="0" y="0"/>
            <a:ext cx="12192000" cy="4175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4" name="Rectangle 13" hidden="1">
            <a:extLst>
              <a:ext uri="{FF2B5EF4-FFF2-40B4-BE49-F238E27FC236}">
                <a16:creationId xmlns:a16="http://schemas.microsoft.com/office/drawing/2014/main" id="{7A230052-1EEF-4471-AFF8-B8F5AF92A485}"/>
              </a:ext>
            </a:extLst>
          </p:cNvPr>
          <p:cNvSpPr/>
          <p:nvPr>
            <p:custDataLst>
              <p:tags r:id="rId4"/>
            </p:custDataLst>
          </p:nvPr>
        </p:nvSpPr>
        <p:spPr>
          <a:xfrm>
            <a:off x="5229225" y="6392863"/>
            <a:ext cx="6648450" cy="511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33" name="Text R"/>
          <p:cNvSpPr>
            <a:spLocks noGrp="1"/>
          </p:cNvSpPr>
          <p:nvPr>
            <p:ph type="body" sz="quarter" idx="21"/>
          </p:nvPr>
        </p:nvSpPr>
        <p:spPr bwMode="gray">
          <a:xfrm>
            <a:off x="6221728" y="2345351"/>
            <a:ext cx="5474972" cy="3657600"/>
          </a:xfrm>
          <a:solidFill>
            <a:schemeClr val="accent6"/>
          </a:solidFill>
        </p:spPr>
        <p:txBody>
          <a:bodyPr lIns="137160" tIns="91440" rIns="137160" bIns="91440"/>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Click to edit Master text styles</a:t>
            </a:r>
          </a:p>
        </p:txBody>
      </p:sp>
      <p:sp>
        <p:nvSpPr>
          <p:cNvPr id="28" name="Header R"/>
          <p:cNvSpPr>
            <a:spLocks noGrp="1"/>
          </p:cNvSpPr>
          <p:nvPr>
            <p:ph type="body" sz="quarter" idx="16"/>
          </p:nvPr>
        </p:nvSpPr>
        <p:spPr bwMode="gray">
          <a:xfrm>
            <a:off x="6221728" y="1898285"/>
            <a:ext cx="5474971" cy="221599"/>
          </a:xfrm>
          <a:noFill/>
        </p:spPr>
        <p:txBody>
          <a:bodyPr anchor="b">
            <a:spAutoFit/>
          </a:bodyPr>
          <a:lstStyle>
            <a:lvl1pPr>
              <a:lnSpc>
                <a:spcPct val="90000"/>
              </a:lnSpc>
              <a:spcBef>
                <a:spcPts val="0"/>
              </a:spcBef>
              <a:spcAft>
                <a:spcPts val="0"/>
              </a:spcAft>
              <a:defRPr sz="1600" b="1">
                <a:solidFill>
                  <a:schemeClr val="tx1"/>
                </a:solidFill>
              </a:defRPr>
            </a:lvl1pPr>
          </a:lstStyle>
          <a:p>
            <a:pPr lvl="0"/>
            <a:r>
              <a:rPr lang="en-US"/>
              <a:t>Click to edit Master text styles</a:t>
            </a:r>
          </a:p>
        </p:txBody>
      </p:sp>
      <p:sp>
        <p:nvSpPr>
          <p:cNvPr id="31" name="Text L"/>
          <p:cNvSpPr>
            <a:spLocks noGrp="1"/>
          </p:cNvSpPr>
          <p:nvPr>
            <p:ph type="body" sz="quarter" idx="19"/>
          </p:nvPr>
        </p:nvSpPr>
        <p:spPr bwMode="gray">
          <a:xfrm>
            <a:off x="495299" y="2345351"/>
            <a:ext cx="5474972" cy="3657600"/>
          </a:xfrm>
          <a:solidFill>
            <a:schemeClr val="accent6"/>
          </a:solidFill>
        </p:spPr>
        <p:txBody>
          <a:bodyPr lIns="137160" tIns="91440" rIns="137160" bIns="91440"/>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Click to edit Master text styles</a:t>
            </a:r>
          </a:p>
        </p:txBody>
      </p:sp>
      <p:sp>
        <p:nvSpPr>
          <p:cNvPr id="8" name="Header L"/>
          <p:cNvSpPr>
            <a:spLocks noGrp="1"/>
          </p:cNvSpPr>
          <p:nvPr>
            <p:ph type="body" sz="quarter" idx="14"/>
          </p:nvPr>
        </p:nvSpPr>
        <p:spPr bwMode="gray">
          <a:xfrm>
            <a:off x="495300" y="1898285"/>
            <a:ext cx="5474971" cy="221599"/>
          </a:xfrm>
          <a:noFill/>
        </p:spPr>
        <p:txBody>
          <a:bodyPr anchor="b">
            <a:spAutoFit/>
          </a:bodyPr>
          <a:lstStyle>
            <a:lvl1pPr algn="l">
              <a:lnSpc>
                <a:spcPct val="90000"/>
              </a:lnSpc>
              <a:spcBef>
                <a:spcPts val="0"/>
              </a:spcBef>
              <a:spcAft>
                <a:spcPts val="0"/>
              </a:spcAft>
              <a:defRPr sz="1600" b="1">
                <a:solidFill>
                  <a:schemeClr val="tx1"/>
                </a:solidFill>
              </a:defRPr>
            </a:lvl1pPr>
          </a:lstStyle>
          <a:p>
            <a:pPr lvl="0"/>
            <a:r>
              <a:rPr lang="en-US"/>
              <a:t>Click to edit Master text styles</a:t>
            </a:r>
          </a:p>
        </p:txBody>
      </p:sp>
      <p:sp>
        <p:nvSpPr>
          <p:cNvPr id="6" name="Subtitle"/>
          <p:cNvSpPr>
            <a:spLocks noGrp="1"/>
          </p:cNvSpPr>
          <p:nvPr>
            <p:ph type="body" sz="quarter" idx="13"/>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a:t>Click to edit Master text styles</a:t>
            </a:r>
          </a:p>
        </p:txBody>
      </p:sp>
      <p:sp>
        <p:nvSpPr>
          <p:cNvPr id="2" name="Title"/>
          <p:cNvSpPr>
            <a:spLocks noGrp="1"/>
          </p:cNvSpPr>
          <p:nvPr>
            <p:ph type="title"/>
          </p:nvPr>
        </p:nvSpPr>
        <p:spPr bwMode="gray">
          <a:xfrm>
            <a:off x="495300" y="639689"/>
            <a:ext cx="11201400" cy="415498"/>
          </a:xfrm>
        </p:spPr>
        <p:txBody>
          <a:bodyPr/>
          <a:lstStyle>
            <a:lvl1pPr>
              <a:defRPr/>
            </a:lvl1pPr>
          </a:lstStyle>
          <a:p>
            <a:r>
              <a:rPr lang="en-US"/>
              <a:t>Click to edit Master title style</a:t>
            </a:r>
          </a:p>
        </p:txBody>
      </p:sp>
      <p:sp>
        <p:nvSpPr>
          <p:cNvPr id="15" name="Date Placeholder 2">
            <a:extLst>
              <a:ext uri="{FF2B5EF4-FFF2-40B4-BE49-F238E27FC236}">
                <a16:creationId xmlns:a16="http://schemas.microsoft.com/office/drawing/2014/main" id="{05050446-00BA-4F4E-BB13-B45494938088}"/>
              </a:ext>
            </a:extLst>
          </p:cNvPr>
          <p:cNvSpPr>
            <a:spLocks noGrp="1"/>
          </p:cNvSpPr>
          <p:nvPr>
            <p:ph type="dt" sz="half" idx="22"/>
          </p:nvPr>
        </p:nvSpPr>
        <p:spPr/>
        <p:txBody>
          <a:bodyPr/>
          <a:lstStyle>
            <a:lvl1pPr>
              <a:defRPr/>
            </a:lvl1pPr>
          </a:lstStyle>
          <a:p>
            <a:pPr>
              <a:defRPr/>
            </a:pPr>
            <a:fld id="{97E1E9CB-6FA9-4114-B78D-DB3CE046780A}" type="datetime1">
              <a:rPr lang="en-US"/>
              <a:pPr>
                <a:defRPr/>
              </a:pPr>
              <a:t>4/1/2022</a:t>
            </a:fld>
            <a:endParaRPr lang="en-US"/>
          </a:p>
        </p:txBody>
      </p:sp>
      <p:sp>
        <p:nvSpPr>
          <p:cNvPr id="16" name="Footer Placeholder 4">
            <a:extLst>
              <a:ext uri="{FF2B5EF4-FFF2-40B4-BE49-F238E27FC236}">
                <a16:creationId xmlns:a16="http://schemas.microsoft.com/office/drawing/2014/main" id="{9C4577E1-B35C-4746-9051-40D0F57F5D84}"/>
              </a:ext>
            </a:extLst>
          </p:cNvPr>
          <p:cNvSpPr>
            <a:spLocks noGrp="1"/>
          </p:cNvSpPr>
          <p:nvPr>
            <p:ph type="ftr" sz="quarter" idx="23"/>
          </p:nvPr>
        </p:nvSpPr>
        <p:spPr/>
        <p:txBody>
          <a:bodyPr/>
          <a:lstStyle>
            <a:lvl1pPr>
              <a:defRPr/>
            </a:lvl1pPr>
          </a:lstStyle>
          <a:p>
            <a:pPr>
              <a:defRPr/>
            </a:pPr>
            <a:r>
              <a:t>© 2021 UnitedHealth Group. All rights reserved. Do not distribute or reproduce without express permission from UnitedHealth Group.</a:t>
            </a:r>
          </a:p>
        </p:txBody>
      </p:sp>
      <p:sp>
        <p:nvSpPr>
          <p:cNvPr id="17" name="Slide Number Placeholder 9">
            <a:extLst>
              <a:ext uri="{FF2B5EF4-FFF2-40B4-BE49-F238E27FC236}">
                <a16:creationId xmlns:a16="http://schemas.microsoft.com/office/drawing/2014/main" id="{37CB9F70-51D8-4192-91CA-A628F17082B6}"/>
              </a:ext>
            </a:extLst>
          </p:cNvPr>
          <p:cNvSpPr>
            <a:spLocks noGrp="1"/>
          </p:cNvSpPr>
          <p:nvPr>
            <p:ph type="sldNum" sz="quarter" idx="24"/>
          </p:nvPr>
        </p:nvSpPr>
        <p:spPr/>
        <p:txBody>
          <a:bodyPr/>
          <a:lstStyle>
            <a:lvl1pPr>
              <a:defRPr/>
            </a:lvl1pPr>
          </a:lstStyle>
          <a:p>
            <a:pPr>
              <a:defRPr/>
            </a:pPr>
            <a:fld id="{F389ABE1-D422-4574-A848-08CEC58F0D71}" type="slidenum">
              <a:rPr lang="en-US"/>
              <a:pPr>
                <a:defRPr/>
              </a:pPr>
              <a:t>‹#›</a:t>
            </a:fld>
            <a:endParaRPr lang="en-US"/>
          </a:p>
        </p:txBody>
      </p:sp>
    </p:spTree>
    <p:extLst>
      <p:ext uri="{BB962C8B-B14F-4D97-AF65-F5344CB8AC3E}">
        <p14:creationId xmlns:p14="http://schemas.microsoft.com/office/powerpoint/2010/main" val="22764082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cxnSp>
        <p:nvCxnSpPr>
          <p:cNvPr id="10" name="Straight Connector 9" descr="&quot;&quot;">
            <a:extLst>
              <a:ext uri="{FF2B5EF4-FFF2-40B4-BE49-F238E27FC236}">
                <a16:creationId xmlns:a16="http://schemas.microsoft.com/office/drawing/2014/main" id="{BA83A7A0-0F21-4130-9C9A-62A2BCD523C2}"/>
              </a:ext>
            </a:extLst>
          </p:cNvPr>
          <p:cNvCxnSpPr>
            <a:cxnSpLocks/>
          </p:cNvCxnSpPr>
          <p:nvPr/>
        </p:nvCxnSpPr>
        <p:spPr bwMode="gray">
          <a:xfrm>
            <a:off x="495302" y="2191544"/>
            <a:ext cx="11204573" cy="0"/>
          </a:xfrm>
          <a:prstGeom prst="line">
            <a:avLst/>
          </a:prstGeom>
          <a:ln w="19050" cap="rnd">
            <a:gradFill>
              <a:gsLst>
                <a:gs pos="100000">
                  <a:srgbClr val="F2B411"/>
                </a:gs>
                <a:gs pos="17000">
                  <a:srgbClr val="D13F44"/>
                </a:gs>
              </a:gsLst>
              <a:lin ang="4200000" scaled="0"/>
            </a:gradFill>
          </a:ln>
        </p:spPr>
        <p:style>
          <a:lnRef idx="1">
            <a:schemeClr val="accent1"/>
          </a:lnRef>
          <a:fillRef idx="0">
            <a:schemeClr val="accent1"/>
          </a:fillRef>
          <a:effectRef idx="0">
            <a:schemeClr val="accent1"/>
          </a:effectRef>
          <a:fontRef idx="minor">
            <a:schemeClr val="tx1"/>
          </a:fontRef>
        </p:style>
      </p:cxnSp>
      <p:sp>
        <p:nvSpPr>
          <p:cNvPr id="11" name="Rectangle 10" descr="&quot;&quot;">
            <a:extLst>
              <a:ext uri="{FF2B5EF4-FFF2-40B4-BE49-F238E27FC236}">
                <a16:creationId xmlns:a16="http://schemas.microsoft.com/office/drawing/2014/main" id="{E8ECECAA-7BDC-4DFA-B10E-B50D91378BD3}"/>
              </a:ext>
            </a:extLst>
          </p:cNvPr>
          <p:cNvSpPr/>
          <p:nvPr/>
        </p:nvSpPr>
        <p:spPr bwMode="gray">
          <a:xfrm>
            <a:off x="4060825" y="1914525"/>
            <a:ext cx="252413" cy="474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2" name="Rectangle 11" descr="&quot;&quot;">
            <a:extLst>
              <a:ext uri="{FF2B5EF4-FFF2-40B4-BE49-F238E27FC236}">
                <a16:creationId xmlns:a16="http://schemas.microsoft.com/office/drawing/2014/main" id="{726C96C5-4BBD-4E20-85C2-979B75D0E50C}"/>
              </a:ext>
            </a:extLst>
          </p:cNvPr>
          <p:cNvSpPr/>
          <p:nvPr/>
        </p:nvSpPr>
        <p:spPr bwMode="gray">
          <a:xfrm>
            <a:off x="7878763" y="1914525"/>
            <a:ext cx="252412" cy="474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3" name="Rectangle 12" hidden="1">
            <a:extLst>
              <a:ext uri="{FF2B5EF4-FFF2-40B4-BE49-F238E27FC236}">
                <a16:creationId xmlns:a16="http://schemas.microsoft.com/office/drawing/2014/main" id="{71DED386-ABBB-463B-861C-B2AF0E77719E}"/>
              </a:ext>
            </a:extLst>
          </p:cNvPr>
          <p:cNvSpPr/>
          <p:nvPr>
            <p:custDataLst>
              <p:tags r:id="rId1"/>
            </p:custDataLst>
          </p:nvPr>
        </p:nvSpPr>
        <p:spPr>
          <a:xfrm>
            <a:off x="457200" y="1143000"/>
            <a:ext cx="11353800" cy="48498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4" name="Rectangle 13" hidden="1">
            <a:extLst>
              <a:ext uri="{FF2B5EF4-FFF2-40B4-BE49-F238E27FC236}">
                <a16:creationId xmlns:a16="http://schemas.microsoft.com/office/drawing/2014/main" id="{8556B2BC-7D0A-4811-856B-211458E8D510}"/>
              </a:ext>
            </a:extLst>
          </p:cNvPr>
          <p:cNvSpPr/>
          <p:nvPr>
            <p:custDataLst>
              <p:tags r:id="rId2"/>
            </p:custDataLst>
          </p:nvPr>
        </p:nvSpPr>
        <p:spPr>
          <a:xfrm>
            <a:off x="304800" y="6083300"/>
            <a:ext cx="2214563" cy="619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5" name="Rectangle 14" hidden="1">
            <a:extLst>
              <a:ext uri="{FF2B5EF4-FFF2-40B4-BE49-F238E27FC236}">
                <a16:creationId xmlns:a16="http://schemas.microsoft.com/office/drawing/2014/main" id="{B3DBE290-607D-4EEA-9349-65553F679C96}"/>
              </a:ext>
            </a:extLst>
          </p:cNvPr>
          <p:cNvSpPr/>
          <p:nvPr>
            <p:custDataLst>
              <p:tags r:id="rId3"/>
            </p:custDataLst>
          </p:nvPr>
        </p:nvSpPr>
        <p:spPr>
          <a:xfrm>
            <a:off x="0" y="0"/>
            <a:ext cx="12192000" cy="4175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6" name="Rectangle 15" hidden="1">
            <a:extLst>
              <a:ext uri="{FF2B5EF4-FFF2-40B4-BE49-F238E27FC236}">
                <a16:creationId xmlns:a16="http://schemas.microsoft.com/office/drawing/2014/main" id="{6D73A7C9-0C6E-4DAB-86C6-0E57C79D314B}"/>
              </a:ext>
            </a:extLst>
          </p:cNvPr>
          <p:cNvSpPr/>
          <p:nvPr>
            <p:custDataLst>
              <p:tags r:id="rId4"/>
            </p:custDataLst>
          </p:nvPr>
        </p:nvSpPr>
        <p:spPr>
          <a:xfrm>
            <a:off x="5229225" y="6392863"/>
            <a:ext cx="6648450" cy="511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33" name="Text 3"/>
          <p:cNvSpPr>
            <a:spLocks noGrp="1"/>
          </p:cNvSpPr>
          <p:nvPr>
            <p:ph type="body" sz="quarter" idx="21"/>
          </p:nvPr>
        </p:nvSpPr>
        <p:spPr bwMode="gray">
          <a:xfrm>
            <a:off x="8130540" y="2345351"/>
            <a:ext cx="3566160" cy="3657600"/>
          </a:xfrm>
          <a:solidFill>
            <a:schemeClr val="accent6"/>
          </a:solidFill>
        </p:spPr>
        <p:txBody>
          <a:bodyPr lIns="137160" tIns="91440" rIns="137160" bIns="91440"/>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Click to edit Master text styles</a:t>
            </a:r>
          </a:p>
        </p:txBody>
      </p:sp>
      <p:sp>
        <p:nvSpPr>
          <p:cNvPr id="28" name="Header 3"/>
          <p:cNvSpPr>
            <a:spLocks noGrp="1"/>
          </p:cNvSpPr>
          <p:nvPr>
            <p:ph type="body" sz="quarter" idx="16"/>
          </p:nvPr>
        </p:nvSpPr>
        <p:spPr bwMode="gray">
          <a:xfrm>
            <a:off x="8130540" y="1676686"/>
            <a:ext cx="3566160" cy="443198"/>
          </a:xfrm>
          <a:noFill/>
        </p:spPr>
        <p:txBody>
          <a:bodyPr anchor="b">
            <a:spAutoFit/>
          </a:bodyPr>
          <a:lstStyle>
            <a:lvl1pPr>
              <a:lnSpc>
                <a:spcPct val="90000"/>
              </a:lnSpc>
              <a:spcBef>
                <a:spcPts val="0"/>
              </a:spcBef>
              <a:spcAft>
                <a:spcPts val="0"/>
              </a:spcAft>
              <a:defRPr sz="1600" b="1">
                <a:solidFill>
                  <a:schemeClr val="tx1"/>
                </a:solidFill>
              </a:defRPr>
            </a:lvl1pPr>
          </a:lstStyle>
          <a:p>
            <a:pPr lvl="0"/>
            <a:r>
              <a:rPr lang="en-US"/>
              <a:t>Click to edit Master text styles</a:t>
            </a:r>
          </a:p>
        </p:txBody>
      </p:sp>
      <p:sp>
        <p:nvSpPr>
          <p:cNvPr id="32" name="Text 2"/>
          <p:cNvSpPr>
            <a:spLocks noGrp="1"/>
          </p:cNvSpPr>
          <p:nvPr>
            <p:ph type="body" sz="quarter" idx="20"/>
          </p:nvPr>
        </p:nvSpPr>
        <p:spPr bwMode="gray">
          <a:xfrm>
            <a:off x="4312920" y="2345351"/>
            <a:ext cx="3566160" cy="3657600"/>
          </a:xfrm>
          <a:solidFill>
            <a:schemeClr val="accent6"/>
          </a:solidFill>
        </p:spPr>
        <p:txBody>
          <a:bodyPr lIns="137160" tIns="91440" rIns="137160" bIns="91440"/>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Click to edit Master text styles</a:t>
            </a:r>
          </a:p>
        </p:txBody>
      </p:sp>
      <p:sp>
        <p:nvSpPr>
          <p:cNvPr id="27" name="Header 2"/>
          <p:cNvSpPr>
            <a:spLocks noGrp="1"/>
          </p:cNvSpPr>
          <p:nvPr>
            <p:ph type="body" sz="quarter" idx="15"/>
          </p:nvPr>
        </p:nvSpPr>
        <p:spPr bwMode="gray">
          <a:xfrm>
            <a:off x="4312920" y="1676686"/>
            <a:ext cx="3566160" cy="443198"/>
          </a:xfrm>
          <a:noFill/>
        </p:spPr>
        <p:txBody>
          <a:bodyPr anchor="b">
            <a:spAutoFit/>
          </a:bodyPr>
          <a:lstStyle>
            <a:lvl1pPr>
              <a:lnSpc>
                <a:spcPct val="90000"/>
              </a:lnSpc>
              <a:spcBef>
                <a:spcPts val="0"/>
              </a:spcBef>
              <a:spcAft>
                <a:spcPts val="0"/>
              </a:spcAft>
              <a:defRPr sz="1600" b="1">
                <a:solidFill>
                  <a:schemeClr val="tx1"/>
                </a:solidFill>
              </a:defRPr>
            </a:lvl1pPr>
          </a:lstStyle>
          <a:p>
            <a:pPr lvl="0"/>
            <a:r>
              <a:rPr lang="en-US"/>
              <a:t>Click to edit Master text styles</a:t>
            </a:r>
          </a:p>
        </p:txBody>
      </p:sp>
      <p:sp>
        <p:nvSpPr>
          <p:cNvPr id="31" name="Text 1"/>
          <p:cNvSpPr>
            <a:spLocks noGrp="1"/>
          </p:cNvSpPr>
          <p:nvPr>
            <p:ph type="body" sz="quarter" idx="19"/>
          </p:nvPr>
        </p:nvSpPr>
        <p:spPr bwMode="gray">
          <a:xfrm>
            <a:off x="495300" y="2345351"/>
            <a:ext cx="3566160" cy="3657600"/>
          </a:xfrm>
          <a:solidFill>
            <a:schemeClr val="accent6"/>
          </a:solidFill>
        </p:spPr>
        <p:txBody>
          <a:bodyPr lIns="137160" tIns="91440" rIns="137160" bIns="91440"/>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Click to edit Master text styles</a:t>
            </a:r>
          </a:p>
        </p:txBody>
      </p:sp>
      <p:sp>
        <p:nvSpPr>
          <p:cNvPr id="8" name="Header 1"/>
          <p:cNvSpPr>
            <a:spLocks noGrp="1"/>
          </p:cNvSpPr>
          <p:nvPr>
            <p:ph type="body" sz="quarter" idx="14"/>
          </p:nvPr>
        </p:nvSpPr>
        <p:spPr bwMode="gray">
          <a:xfrm>
            <a:off x="495300" y="1676686"/>
            <a:ext cx="3566160" cy="443198"/>
          </a:xfrm>
          <a:noFill/>
        </p:spPr>
        <p:txBody>
          <a:bodyPr anchor="b">
            <a:spAutoFit/>
          </a:bodyPr>
          <a:lstStyle>
            <a:lvl1pPr algn="l">
              <a:lnSpc>
                <a:spcPct val="90000"/>
              </a:lnSpc>
              <a:spcBef>
                <a:spcPts val="0"/>
              </a:spcBef>
              <a:spcAft>
                <a:spcPts val="0"/>
              </a:spcAft>
              <a:defRPr sz="1600" b="1">
                <a:solidFill>
                  <a:schemeClr val="tx1"/>
                </a:solidFill>
              </a:defRPr>
            </a:lvl1pPr>
          </a:lstStyle>
          <a:p>
            <a:pPr lvl="0"/>
            <a:r>
              <a:rPr lang="en-US"/>
              <a:t>Click to edit Master text styles</a:t>
            </a:r>
          </a:p>
        </p:txBody>
      </p:sp>
      <p:sp>
        <p:nvSpPr>
          <p:cNvPr id="6" name="Subtitle"/>
          <p:cNvSpPr>
            <a:spLocks noGrp="1"/>
          </p:cNvSpPr>
          <p:nvPr>
            <p:ph type="body" sz="quarter" idx="13"/>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a:t>Click to edit Master text styles</a:t>
            </a:r>
          </a:p>
        </p:txBody>
      </p:sp>
      <p:sp>
        <p:nvSpPr>
          <p:cNvPr id="2" name="Title"/>
          <p:cNvSpPr>
            <a:spLocks noGrp="1"/>
          </p:cNvSpPr>
          <p:nvPr>
            <p:ph type="title"/>
          </p:nvPr>
        </p:nvSpPr>
        <p:spPr bwMode="gray">
          <a:xfrm>
            <a:off x="495300" y="639689"/>
            <a:ext cx="11201400" cy="415498"/>
          </a:xfrm>
        </p:spPr>
        <p:txBody>
          <a:bodyPr/>
          <a:lstStyle>
            <a:lvl1pPr>
              <a:defRPr/>
            </a:lvl1pPr>
          </a:lstStyle>
          <a:p>
            <a:r>
              <a:rPr lang="en-US"/>
              <a:t>Click to edit Master title style</a:t>
            </a:r>
          </a:p>
        </p:txBody>
      </p:sp>
      <p:sp>
        <p:nvSpPr>
          <p:cNvPr id="17" name="Date Placeholder 2">
            <a:extLst>
              <a:ext uri="{FF2B5EF4-FFF2-40B4-BE49-F238E27FC236}">
                <a16:creationId xmlns:a16="http://schemas.microsoft.com/office/drawing/2014/main" id="{A1E48D4D-F99A-47E2-B46C-ECD10DC042E5}"/>
              </a:ext>
            </a:extLst>
          </p:cNvPr>
          <p:cNvSpPr>
            <a:spLocks noGrp="1"/>
          </p:cNvSpPr>
          <p:nvPr>
            <p:ph type="dt" sz="half" idx="22"/>
          </p:nvPr>
        </p:nvSpPr>
        <p:spPr/>
        <p:txBody>
          <a:bodyPr/>
          <a:lstStyle>
            <a:lvl1pPr>
              <a:defRPr/>
            </a:lvl1pPr>
          </a:lstStyle>
          <a:p>
            <a:pPr>
              <a:defRPr/>
            </a:pPr>
            <a:fld id="{AEA331E4-4D47-442F-A1C5-D69E9F8B63C9}" type="datetime1">
              <a:rPr lang="en-US"/>
              <a:pPr>
                <a:defRPr/>
              </a:pPr>
              <a:t>4/1/2022</a:t>
            </a:fld>
            <a:endParaRPr lang="en-US"/>
          </a:p>
        </p:txBody>
      </p:sp>
      <p:sp>
        <p:nvSpPr>
          <p:cNvPr id="18" name="Footer Placeholder 4">
            <a:extLst>
              <a:ext uri="{FF2B5EF4-FFF2-40B4-BE49-F238E27FC236}">
                <a16:creationId xmlns:a16="http://schemas.microsoft.com/office/drawing/2014/main" id="{36445EA4-2FBE-4104-9B2E-2830323B6873}"/>
              </a:ext>
            </a:extLst>
          </p:cNvPr>
          <p:cNvSpPr>
            <a:spLocks noGrp="1"/>
          </p:cNvSpPr>
          <p:nvPr>
            <p:ph type="ftr" sz="quarter" idx="23"/>
          </p:nvPr>
        </p:nvSpPr>
        <p:spPr/>
        <p:txBody>
          <a:bodyPr/>
          <a:lstStyle>
            <a:lvl1pPr>
              <a:defRPr/>
            </a:lvl1pPr>
          </a:lstStyle>
          <a:p>
            <a:pPr>
              <a:defRPr/>
            </a:pPr>
            <a:r>
              <a:t>© 2021 UnitedHealth Group. All rights reserved. Do not distribute or reproduce without express permission from UnitedHealth Group.</a:t>
            </a:r>
          </a:p>
        </p:txBody>
      </p:sp>
      <p:sp>
        <p:nvSpPr>
          <p:cNvPr id="19" name="Slide Number Placeholder 9">
            <a:extLst>
              <a:ext uri="{FF2B5EF4-FFF2-40B4-BE49-F238E27FC236}">
                <a16:creationId xmlns:a16="http://schemas.microsoft.com/office/drawing/2014/main" id="{30C6797D-C525-4A39-B52D-842C17E13948}"/>
              </a:ext>
            </a:extLst>
          </p:cNvPr>
          <p:cNvSpPr>
            <a:spLocks noGrp="1"/>
          </p:cNvSpPr>
          <p:nvPr>
            <p:ph type="sldNum" sz="quarter" idx="24"/>
          </p:nvPr>
        </p:nvSpPr>
        <p:spPr/>
        <p:txBody>
          <a:bodyPr/>
          <a:lstStyle>
            <a:lvl1pPr>
              <a:defRPr/>
            </a:lvl1pPr>
          </a:lstStyle>
          <a:p>
            <a:pPr>
              <a:defRPr/>
            </a:pPr>
            <a:fld id="{4FEEDD5C-C3C2-4504-8B5E-3B214A3F7AC6}" type="slidenum">
              <a:rPr lang="en-US"/>
              <a:pPr>
                <a:defRPr/>
              </a:pPr>
              <a:t>‹#›</a:t>
            </a:fld>
            <a:endParaRPr lang="en-US"/>
          </a:p>
        </p:txBody>
      </p:sp>
    </p:spTree>
    <p:extLst>
      <p:ext uri="{BB962C8B-B14F-4D97-AF65-F5344CB8AC3E}">
        <p14:creationId xmlns:p14="http://schemas.microsoft.com/office/powerpoint/2010/main" val="2833980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 Business 1">
    <p:spTree>
      <p:nvGrpSpPr>
        <p:cNvPr id="1" name=""/>
        <p:cNvGrpSpPr/>
        <p:nvPr/>
      </p:nvGrpSpPr>
      <p:grpSpPr>
        <a:xfrm>
          <a:off x="0" y="0"/>
          <a:ext cx="0" cy="0"/>
          <a:chOff x="0" y="0"/>
          <a:chExt cx="0" cy="0"/>
        </a:xfrm>
      </p:grpSpPr>
      <p:sp>
        <p:nvSpPr>
          <p:cNvPr id="5" name="MIO_LOGOPLACEHOLDER#LowerLeftMediumWide" hidden="1">
            <a:extLst>
              <a:ext uri="{FF2B5EF4-FFF2-40B4-BE49-F238E27FC236}">
                <a16:creationId xmlns:a16="http://schemas.microsoft.com/office/drawing/2014/main" id="{46D4EBDC-ED8D-4938-8456-5F96725C2B64}"/>
              </a:ext>
            </a:extLst>
          </p:cNvPr>
          <p:cNvSpPr/>
          <p:nvPr/>
        </p:nvSpPr>
        <p:spPr>
          <a:xfrm>
            <a:off x="584200" y="5842000"/>
            <a:ext cx="584200" cy="631825"/>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6" name="Rectangle 5" hidden="1">
            <a:extLst>
              <a:ext uri="{FF2B5EF4-FFF2-40B4-BE49-F238E27FC236}">
                <a16:creationId xmlns:a16="http://schemas.microsoft.com/office/drawing/2014/main" id="{94F646E9-1C9A-4E73-B0F0-6DE70183001A}"/>
              </a:ext>
            </a:extLst>
          </p:cNvPr>
          <p:cNvSpPr/>
          <p:nvPr>
            <p:custDataLst>
              <p:tags r:id="rId1"/>
            </p:custDataLst>
          </p:nvPr>
        </p:nvSpPr>
        <p:spPr>
          <a:xfrm>
            <a:off x="425450" y="5743575"/>
            <a:ext cx="3243263" cy="9350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7" name="Rectangle 6" hidden="1">
            <a:extLst>
              <a:ext uri="{FF2B5EF4-FFF2-40B4-BE49-F238E27FC236}">
                <a16:creationId xmlns:a16="http://schemas.microsoft.com/office/drawing/2014/main" id="{9E4F81CB-F31E-4CE6-A9F8-AA19F0DB3511}"/>
              </a:ext>
            </a:extLst>
          </p:cNvPr>
          <p:cNvSpPr/>
          <p:nvPr>
            <p:custDataLst>
              <p:tags r:id="rId2"/>
            </p:custDataLst>
          </p:nvPr>
        </p:nvSpPr>
        <p:spPr>
          <a:xfrm>
            <a:off x="457200" y="415925"/>
            <a:ext cx="7658100" cy="52990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cxnSp>
        <p:nvCxnSpPr>
          <p:cNvPr id="8" name="Straight Connector 7" descr="&quot;&quot;">
            <a:extLst>
              <a:ext uri="{FF2B5EF4-FFF2-40B4-BE49-F238E27FC236}">
                <a16:creationId xmlns:a16="http://schemas.microsoft.com/office/drawing/2014/main" id="{E9B30444-EE9E-49E6-9C26-B448D7761DA7}"/>
              </a:ext>
            </a:extLst>
          </p:cNvPr>
          <p:cNvCxnSpPr>
            <a:cxnSpLocks/>
          </p:cNvCxnSpPr>
          <p:nvPr/>
        </p:nvCxnSpPr>
        <p:spPr bwMode="gray">
          <a:xfrm>
            <a:off x="663575" y="3951288"/>
            <a:ext cx="4540250" cy="0"/>
          </a:xfrm>
          <a:prstGeom prst="line">
            <a:avLst/>
          </a:prstGeom>
          <a:ln w="50800" cap="rnd">
            <a:solidFill>
              <a:srgbClr val="E87722"/>
            </a:solidFill>
          </a:ln>
        </p:spPr>
        <p:style>
          <a:lnRef idx="1">
            <a:schemeClr val="accent1"/>
          </a:lnRef>
          <a:fillRef idx="0">
            <a:schemeClr val="accent1"/>
          </a:fillRef>
          <a:effectRef idx="0">
            <a:schemeClr val="accent1"/>
          </a:effectRef>
          <a:fontRef idx="minor">
            <a:schemeClr val="tx1"/>
          </a:fontRef>
        </p:style>
      </p:cxnSp>
      <p:pic>
        <p:nvPicPr>
          <p:cNvPr id="9" name="Graphic 16">
            <a:extLst>
              <a:ext uri="{FF2B5EF4-FFF2-40B4-BE49-F238E27FC236}">
                <a16:creationId xmlns:a16="http://schemas.microsoft.com/office/drawing/2014/main" id="{EA3181A4-F2B9-4925-A33B-8A4F32E85930}"/>
              </a:ext>
            </a:extLst>
          </p:cNvPr>
          <p:cNvPicPr>
            <a:picLocks noChangeAspect="1"/>
          </p:cNvPicPr>
          <p:nvPr/>
        </p:nvPicPr>
        <p:blipFill>
          <a:blip r:embed="rId4"/>
          <a:stretch>
            <a:fillRect/>
          </a:stretch>
        </p:blipFill>
        <p:spPr>
          <a:xfrm>
            <a:off x="477838" y="5651500"/>
            <a:ext cx="2794000" cy="635000"/>
          </a:xfrm>
          <a:prstGeom prst="rect">
            <a:avLst/>
          </a:prstGeom>
        </p:spPr>
      </p:pic>
      <p:pic>
        <p:nvPicPr>
          <p:cNvPr id="10" name="Picture 18">
            <a:extLst>
              <a:ext uri="{FF2B5EF4-FFF2-40B4-BE49-F238E27FC236}">
                <a16:creationId xmlns:a16="http://schemas.microsoft.com/office/drawing/2014/main" id="{A97439A8-D576-4913-B04E-62BB4664FC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5138" y="608013"/>
            <a:ext cx="6646862" cy="564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cNvSpPr>
            <a:spLocks noGrp="1"/>
          </p:cNvSpPr>
          <p:nvPr>
            <p:ph type="ctrTitle"/>
          </p:nvPr>
        </p:nvSpPr>
        <p:spPr bwMode="gray">
          <a:xfrm>
            <a:off x="663575" y="2195273"/>
            <a:ext cx="4540988" cy="1578894"/>
          </a:xfrm>
        </p:spPr>
        <p:txBody>
          <a:bodyPr/>
          <a:lstStyle>
            <a:lvl1pPr algn="l">
              <a:defRPr sz="3800"/>
            </a:lvl1pPr>
          </a:lstStyle>
          <a:p>
            <a:r>
              <a:rPr lang="en-US"/>
              <a:t>Click to edit Master title style</a:t>
            </a:r>
          </a:p>
        </p:txBody>
      </p:sp>
      <p:sp>
        <p:nvSpPr>
          <p:cNvPr id="3" name="Subtitle"/>
          <p:cNvSpPr>
            <a:spLocks noGrp="1"/>
          </p:cNvSpPr>
          <p:nvPr>
            <p:ph type="subTitle" idx="1"/>
          </p:nvPr>
        </p:nvSpPr>
        <p:spPr bwMode="gray">
          <a:xfrm>
            <a:off x="663575" y="4495492"/>
            <a:ext cx="4540988" cy="332399"/>
          </a:xfrm>
        </p:spPr>
        <p:txBody>
          <a:bodyPr>
            <a:spAutoFit/>
          </a:bodyPr>
          <a:lstStyle>
            <a:lvl1pPr marL="0" indent="0" algn="l">
              <a:lnSpc>
                <a:spcPct val="90000"/>
              </a:lnSpc>
              <a:spcBef>
                <a:spcPts val="120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cNvSpPr>
            <a:spLocks noGrp="1"/>
          </p:cNvSpPr>
          <p:nvPr>
            <p:ph type="body" sz="quarter" idx="13"/>
          </p:nvPr>
        </p:nvSpPr>
        <p:spPr bwMode="gray">
          <a:xfrm>
            <a:off x="663575" y="606729"/>
            <a:ext cx="4540988" cy="176972"/>
          </a:xfrm>
        </p:spPr>
        <p:txBody>
          <a:bodyPr>
            <a:spAutoFit/>
          </a:bodyPr>
          <a:lstStyle>
            <a:lvl1pPr>
              <a:lnSpc>
                <a:spcPct val="100000"/>
              </a:lnSpc>
              <a:spcBef>
                <a:spcPts val="0"/>
              </a:spcBef>
              <a:spcAft>
                <a:spcPts val="0"/>
              </a:spcAft>
              <a:defRPr sz="1150">
                <a:solidFill>
                  <a:schemeClr val="tx1"/>
                </a:solidFill>
                <a:latin typeface="Arial Black" panose="020B0A04020102020204" pitchFamily="34" charset="0"/>
              </a:defRPr>
            </a:lvl1pPr>
          </a:lstStyle>
          <a:p>
            <a:pPr lvl="0"/>
            <a:r>
              <a:rPr lang="en-US"/>
              <a:t>Click to edit Master text styles</a:t>
            </a:r>
          </a:p>
        </p:txBody>
      </p:sp>
    </p:spTree>
    <p:extLst>
      <p:ext uri="{BB962C8B-B14F-4D97-AF65-F5344CB8AC3E}">
        <p14:creationId xmlns:p14="http://schemas.microsoft.com/office/powerpoint/2010/main" val="30541978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12" name="Rectangle 11" hidden="1">
            <a:extLst>
              <a:ext uri="{FF2B5EF4-FFF2-40B4-BE49-F238E27FC236}">
                <a16:creationId xmlns:a16="http://schemas.microsoft.com/office/drawing/2014/main" id="{7AD82049-3D74-46B0-A067-13338547A4C0}"/>
              </a:ext>
            </a:extLst>
          </p:cNvPr>
          <p:cNvSpPr/>
          <p:nvPr>
            <p:custDataLst>
              <p:tags r:id="rId1"/>
            </p:custDataLst>
          </p:nvPr>
        </p:nvSpPr>
        <p:spPr>
          <a:xfrm>
            <a:off x="457200" y="1143000"/>
            <a:ext cx="11353800" cy="48498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3" name="Rectangle 12" hidden="1">
            <a:extLst>
              <a:ext uri="{FF2B5EF4-FFF2-40B4-BE49-F238E27FC236}">
                <a16:creationId xmlns:a16="http://schemas.microsoft.com/office/drawing/2014/main" id="{A8D03B5F-A955-44AB-8EAC-4CA9F4A8F647}"/>
              </a:ext>
            </a:extLst>
          </p:cNvPr>
          <p:cNvSpPr/>
          <p:nvPr>
            <p:custDataLst>
              <p:tags r:id="rId2"/>
            </p:custDataLst>
          </p:nvPr>
        </p:nvSpPr>
        <p:spPr>
          <a:xfrm>
            <a:off x="304800" y="6083300"/>
            <a:ext cx="2214563" cy="619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4" name="Rectangle 13" hidden="1">
            <a:extLst>
              <a:ext uri="{FF2B5EF4-FFF2-40B4-BE49-F238E27FC236}">
                <a16:creationId xmlns:a16="http://schemas.microsoft.com/office/drawing/2014/main" id="{CD17A82B-B841-4427-BCEF-4755D2F9AB15}"/>
              </a:ext>
            </a:extLst>
          </p:cNvPr>
          <p:cNvSpPr/>
          <p:nvPr>
            <p:custDataLst>
              <p:tags r:id="rId3"/>
            </p:custDataLst>
          </p:nvPr>
        </p:nvSpPr>
        <p:spPr>
          <a:xfrm>
            <a:off x="0" y="0"/>
            <a:ext cx="12192000" cy="4175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5" name="Rectangle 14" hidden="1">
            <a:extLst>
              <a:ext uri="{FF2B5EF4-FFF2-40B4-BE49-F238E27FC236}">
                <a16:creationId xmlns:a16="http://schemas.microsoft.com/office/drawing/2014/main" id="{D0140314-A5AE-44C9-99F8-6BB0249595C6}"/>
              </a:ext>
            </a:extLst>
          </p:cNvPr>
          <p:cNvSpPr/>
          <p:nvPr>
            <p:custDataLst>
              <p:tags r:id="rId4"/>
            </p:custDataLst>
          </p:nvPr>
        </p:nvSpPr>
        <p:spPr>
          <a:xfrm>
            <a:off x="5229225" y="6392863"/>
            <a:ext cx="6648450" cy="511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cxnSp>
        <p:nvCxnSpPr>
          <p:cNvPr id="16" name="Straight Connector 15" descr="&quot;&quot;">
            <a:extLst>
              <a:ext uri="{FF2B5EF4-FFF2-40B4-BE49-F238E27FC236}">
                <a16:creationId xmlns:a16="http://schemas.microsoft.com/office/drawing/2014/main" id="{25DE011A-0351-4B46-8847-095DD39AE44F}"/>
              </a:ext>
            </a:extLst>
          </p:cNvPr>
          <p:cNvCxnSpPr>
            <a:cxnSpLocks/>
          </p:cNvCxnSpPr>
          <p:nvPr/>
        </p:nvCxnSpPr>
        <p:spPr bwMode="gray">
          <a:xfrm>
            <a:off x="495302" y="2191544"/>
            <a:ext cx="11204573" cy="0"/>
          </a:xfrm>
          <a:prstGeom prst="line">
            <a:avLst/>
          </a:prstGeom>
          <a:ln w="19050" cap="rnd">
            <a:gradFill>
              <a:gsLst>
                <a:gs pos="100000">
                  <a:srgbClr val="F2B411"/>
                </a:gs>
                <a:gs pos="17000">
                  <a:srgbClr val="D13F44"/>
                </a:gs>
              </a:gsLst>
              <a:lin ang="4200000" scaled="0"/>
            </a:gradFill>
          </a:ln>
        </p:spPr>
        <p:style>
          <a:lnRef idx="1">
            <a:schemeClr val="accent1"/>
          </a:lnRef>
          <a:fillRef idx="0">
            <a:schemeClr val="accent1"/>
          </a:fillRef>
          <a:effectRef idx="0">
            <a:schemeClr val="accent1"/>
          </a:effectRef>
          <a:fontRef idx="minor">
            <a:schemeClr val="tx1"/>
          </a:fontRef>
        </p:style>
      </p:cxnSp>
      <p:sp>
        <p:nvSpPr>
          <p:cNvPr id="17" name="Rectangle 16" descr="&quot;&quot;">
            <a:extLst>
              <a:ext uri="{FF2B5EF4-FFF2-40B4-BE49-F238E27FC236}">
                <a16:creationId xmlns:a16="http://schemas.microsoft.com/office/drawing/2014/main" id="{00B0FEF2-C660-4FE6-989A-7D8820ACF008}"/>
              </a:ext>
            </a:extLst>
          </p:cNvPr>
          <p:cNvSpPr/>
          <p:nvPr/>
        </p:nvSpPr>
        <p:spPr bwMode="gray">
          <a:xfrm>
            <a:off x="3176588" y="1914525"/>
            <a:ext cx="158750" cy="38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8" name="Rectangle 17" descr="&quot;&quot;">
            <a:extLst>
              <a:ext uri="{FF2B5EF4-FFF2-40B4-BE49-F238E27FC236}">
                <a16:creationId xmlns:a16="http://schemas.microsoft.com/office/drawing/2014/main" id="{495F8488-67B3-404E-9C14-9356B5CC4654}"/>
              </a:ext>
            </a:extLst>
          </p:cNvPr>
          <p:cNvSpPr/>
          <p:nvPr/>
        </p:nvSpPr>
        <p:spPr bwMode="gray">
          <a:xfrm>
            <a:off x="6015038" y="1914525"/>
            <a:ext cx="158750" cy="38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9" name="Rectangle 18" descr="&quot;&quot;">
            <a:extLst>
              <a:ext uri="{FF2B5EF4-FFF2-40B4-BE49-F238E27FC236}">
                <a16:creationId xmlns:a16="http://schemas.microsoft.com/office/drawing/2014/main" id="{B54DD3B3-6CEA-484E-B728-7549777C3F4C}"/>
              </a:ext>
            </a:extLst>
          </p:cNvPr>
          <p:cNvSpPr/>
          <p:nvPr/>
        </p:nvSpPr>
        <p:spPr bwMode="gray">
          <a:xfrm>
            <a:off x="8859838" y="1914525"/>
            <a:ext cx="158750" cy="38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4" name="Text 4"/>
          <p:cNvSpPr>
            <a:spLocks noGrp="1"/>
          </p:cNvSpPr>
          <p:nvPr>
            <p:ph type="body" sz="quarter" idx="22"/>
          </p:nvPr>
        </p:nvSpPr>
        <p:spPr bwMode="gray">
          <a:xfrm>
            <a:off x="9017508" y="2345351"/>
            <a:ext cx="2679192" cy="3657600"/>
          </a:xfrm>
          <a:solidFill>
            <a:schemeClr val="accent6"/>
          </a:solidFill>
        </p:spPr>
        <p:txBody>
          <a:bodyPr lIns="137160" tIns="91440" rIns="137160" bIns="91440"/>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Click to edit Master text styles</a:t>
            </a:r>
          </a:p>
        </p:txBody>
      </p:sp>
      <p:sp>
        <p:nvSpPr>
          <p:cNvPr id="33" name="Text 3"/>
          <p:cNvSpPr>
            <a:spLocks noGrp="1"/>
          </p:cNvSpPr>
          <p:nvPr>
            <p:ph type="body" sz="quarter" idx="21"/>
          </p:nvPr>
        </p:nvSpPr>
        <p:spPr bwMode="gray">
          <a:xfrm>
            <a:off x="6176772" y="2345351"/>
            <a:ext cx="2679192" cy="3657600"/>
          </a:xfrm>
          <a:solidFill>
            <a:schemeClr val="accent6"/>
          </a:solidFill>
        </p:spPr>
        <p:txBody>
          <a:bodyPr lIns="137160" tIns="91440" rIns="137160" bIns="91440"/>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Click to edit Master text styles</a:t>
            </a:r>
          </a:p>
        </p:txBody>
      </p:sp>
      <p:sp>
        <p:nvSpPr>
          <p:cNvPr id="32" name="Text 2"/>
          <p:cNvSpPr>
            <a:spLocks noGrp="1"/>
          </p:cNvSpPr>
          <p:nvPr>
            <p:ph type="body" sz="quarter" idx="20"/>
          </p:nvPr>
        </p:nvSpPr>
        <p:spPr bwMode="gray">
          <a:xfrm>
            <a:off x="3336036" y="2345351"/>
            <a:ext cx="2679192" cy="3657600"/>
          </a:xfrm>
          <a:solidFill>
            <a:schemeClr val="accent6"/>
          </a:solidFill>
        </p:spPr>
        <p:txBody>
          <a:bodyPr lIns="137160" tIns="91440" rIns="137160" bIns="91440"/>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Click to edit Master text styles</a:t>
            </a:r>
          </a:p>
        </p:txBody>
      </p:sp>
      <p:sp>
        <p:nvSpPr>
          <p:cNvPr id="31" name="Text 1"/>
          <p:cNvSpPr>
            <a:spLocks noGrp="1"/>
          </p:cNvSpPr>
          <p:nvPr>
            <p:ph type="body" sz="quarter" idx="19"/>
          </p:nvPr>
        </p:nvSpPr>
        <p:spPr bwMode="gray">
          <a:xfrm>
            <a:off x="495300" y="2345351"/>
            <a:ext cx="2679192" cy="3657600"/>
          </a:xfrm>
          <a:solidFill>
            <a:schemeClr val="accent6"/>
          </a:solidFill>
        </p:spPr>
        <p:txBody>
          <a:bodyPr lIns="137160" tIns="91440" rIns="137160" bIns="91440"/>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Click to edit Master text styles</a:t>
            </a:r>
          </a:p>
        </p:txBody>
      </p:sp>
      <p:sp>
        <p:nvSpPr>
          <p:cNvPr id="6" name="Subtitle"/>
          <p:cNvSpPr>
            <a:spLocks noGrp="1"/>
          </p:cNvSpPr>
          <p:nvPr>
            <p:ph type="body" sz="quarter" idx="13"/>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a:t>Click to edit Master text styles</a:t>
            </a:r>
          </a:p>
        </p:txBody>
      </p:sp>
      <p:sp>
        <p:nvSpPr>
          <p:cNvPr id="2" name="Title"/>
          <p:cNvSpPr>
            <a:spLocks noGrp="1"/>
          </p:cNvSpPr>
          <p:nvPr>
            <p:ph type="title"/>
          </p:nvPr>
        </p:nvSpPr>
        <p:spPr bwMode="gray"/>
        <p:txBody>
          <a:bodyPr/>
          <a:lstStyle>
            <a:lvl1pPr>
              <a:defRPr/>
            </a:lvl1pPr>
          </a:lstStyle>
          <a:p>
            <a:r>
              <a:rPr lang="en-US"/>
              <a:t>Click to edit Master title style</a:t>
            </a:r>
          </a:p>
        </p:txBody>
      </p:sp>
      <p:sp>
        <p:nvSpPr>
          <p:cNvPr id="29" name="Header 4"/>
          <p:cNvSpPr>
            <a:spLocks noGrp="1"/>
          </p:cNvSpPr>
          <p:nvPr>
            <p:ph type="body" sz="quarter" idx="17"/>
          </p:nvPr>
        </p:nvSpPr>
        <p:spPr bwMode="gray">
          <a:xfrm>
            <a:off x="9017508" y="1676686"/>
            <a:ext cx="2679192" cy="443198"/>
          </a:xfrm>
          <a:noFill/>
        </p:spPr>
        <p:txBody>
          <a:bodyPr anchor="b">
            <a:spAutoFit/>
          </a:bodyPr>
          <a:lstStyle>
            <a:lvl1pPr>
              <a:lnSpc>
                <a:spcPct val="90000"/>
              </a:lnSpc>
              <a:spcBef>
                <a:spcPts val="0"/>
              </a:spcBef>
              <a:spcAft>
                <a:spcPts val="0"/>
              </a:spcAft>
              <a:defRPr sz="1600" b="1">
                <a:solidFill>
                  <a:schemeClr val="tx1"/>
                </a:solidFill>
              </a:defRPr>
            </a:lvl1pPr>
          </a:lstStyle>
          <a:p>
            <a:pPr lvl="0"/>
            <a:r>
              <a:rPr lang="en-US"/>
              <a:t>Click to edit Master text styles</a:t>
            </a:r>
          </a:p>
        </p:txBody>
      </p:sp>
      <p:sp>
        <p:nvSpPr>
          <p:cNvPr id="28" name="Header 3"/>
          <p:cNvSpPr>
            <a:spLocks noGrp="1"/>
          </p:cNvSpPr>
          <p:nvPr>
            <p:ph type="body" sz="quarter" idx="16"/>
          </p:nvPr>
        </p:nvSpPr>
        <p:spPr bwMode="gray">
          <a:xfrm>
            <a:off x="6176772" y="1676686"/>
            <a:ext cx="2679192" cy="443198"/>
          </a:xfrm>
          <a:noFill/>
        </p:spPr>
        <p:txBody>
          <a:bodyPr anchor="b">
            <a:spAutoFit/>
          </a:bodyPr>
          <a:lstStyle>
            <a:lvl1pPr>
              <a:lnSpc>
                <a:spcPct val="90000"/>
              </a:lnSpc>
              <a:spcBef>
                <a:spcPts val="0"/>
              </a:spcBef>
              <a:spcAft>
                <a:spcPts val="0"/>
              </a:spcAft>
              <a:defRPr sz="1600" b="1">
                <a:solidFill>
                  <a:schemeClr val="tx1"/>
                </a:solidFill>
              </a:defRPr>
            </a:lvl1pPr>
          </a:lstStyle>
          <a:p>
            <a:pPr lvl="0"/>
            <a:r>
              <a:rPr lang="en-US"/>
              <a:t>Click to edit Master text styles</a:t>
            </a:r>
          </a:p>
        </p:txBody>
      </p:sp>
      <p:sp>
        <p:nvSpPr>
          <p:cNvPr id="27" name="Header 2"/>
          <p:cNvSpPr>
            <a:spLocks noGrp="1"/>
          </p:cNvSpPr>
          <p:nvPr>
            <p:ph type="body" sz="quarter" idx="15"/>
          </p:nvPr>
        </p:nvSpPr>
        <p:spPr bwMode="gray">
          <a:xfrm>
            <a:off x="3336036" y="1676686"/>
            <a:ext cx="2679192" cy="443198"/>
          </a:xfrm>
          <a:noFill/>
        </p:spPr>
        <p:txBody>
          <a:bodyPr anchor="b">
            <a:spAutoFit/>
          </a:bodyPr>
          <a:lstStyle>
            <a:lvl1pPr>
              <a:lnSpc>
                <a:spcPct val="90000"/>
              </a:lnSpc>
              <a:spcBef>
                <a:spcPts val="0"/>
              </a:spcBef>
              <a:spcAft>
                <a:spcPts val="0"/>
              </a:spcAft>
              <a:defRPr sz="1600" b="1">
                <a:solidFill>
                  <a:schemeClr val="tx1"/>
                </a:solidFill>
              </a:defRPr>
            </a:lvl1pPr>
          </a:lstStyle>
          <a:p>
            <a:pPr lvl="0"/>
            <a:r>
              <a:rPr lang="en-US"/>
              <a:t>Click to edit Master text styles</a:t>
            </a:r>
          </a:p>
        </p:txBody>
      </p:sp>
      <p:sp>
        <p:nvSpPr>
          <p:cNvPr id="8" name="Header 1"/>
          <p:cNvSpPr>
            <a:spLocks noGrp="1"/>
          </p:cNvSpPr>
          <p:nvPr>
            <p:ph type="body" sz="quarter" idx="14"/>
          </p:nvPr>
        </p:nvSpPr>
        <p:spPr bwMode="gray">
          <a:xfrm>
            <a:off x="495300" y="1676686"/>
            <a:ext cx="2679192" cy="443198"/>
          </a:xfrm>
          <a:noFill/>
        </p:spPr>
        <p:txBody>
          <a:bodyPr anchor="b">
            <a:spAutoFit/>
          </a:bodyPr>
          <a:lstStyle>
            <a:lvl1pPr algn="l">
              <a:lnSpc>
                <a:spcPct val="90000"/>
              </a:lnSpc>
              <a:spcBef>
                <a:spcPts val="0"/>
              </a:spcBef>
              <a:spcAft>
                <a:spcPts val="0"/>
              </a:spcAft>
              <a:defRPr sz="1600" b="1">
                <a:solidFill>
                  <a:schemeClr val="tx1"/>
                </a:solidFill>
              </a:defRPr>
            </a:lvl1pPr>
          </a:lstStyle>
          <a:p>
            <a:pPr lvl="0"/>
            <a:r>
              <a:rPr lang="en-US"/>
              <a:t>Click to edit Master text styles</a:t>
            </a:r>
          </a:p>
        </p:txBody>
      </p:sp>
      <p:sp>
        <p:nvSpPr>
          <p:cNvPr id="20" name="Date Placeholder 2">
            <a:extLst>
              <a:ext uri="{FF2B5EF4-FFF2-40B4-BE49-F238E27FC236}">
                <a16:creationId xmlns:a16="http://schemas.microsoft.com/office/drawing/2014/main" id="{E2E471CA-0DB8-4A0A-837B-6B988819138F}"/>
              </a:ext>
            </a:extLst>
          </p:cNvPr>
          <p:cNvSpPr>
            <a:spLocks noGrp="1"/>
          </p:cNvSpPr>
          <p:nvPr>
            <p:ph type="dt" sz="half" idx="23"/>
          </p:nvPr>
        </p:nvSpPr>
        <p:spPr/>
        <p:txBody>
          <a:bodyPr/>
          <a:lstStyle>
            <a:lvl1pPr>
              <a:defRPr/>
            </a:lvl1pPr>
          </a:lstStyle>
          <a:p>
            <a:pPr>
              <a:defRPr/>
            </a:pPr>
            <a:fld id="{0A08C282-9AA3-4440-8D4D-93B70E41A5D7}" type="datetime1">
              <a:rPr lang="en-US"/>
              <a:pPr>
                <a:defRPr/>
              </a:pPr>
              <a:t>4/1/2022</a:t>
            </a:fld>
            <a:endParaRPr lang="en-US"/>
          </a:p>
        </p:txBody>
      </p:sp>
      <p:sp>
        <p:nvSpPr>
          <p:cNvPr id="21" name="Footer Placeholder 4">
            <a:extLst>
              <a:ext uri="{FF2B5EF4-FFF2-40B4-BE49-F238E27FC236}">
                <a16:creationId xmlns:a16="http://schemas.microsoft.com/office/drawing/2014/main" id="{D818B252-DE36-4B7C-A86B-1EE5D7E67C54}"/>
              </a:ext>
            </a:extLst>
          </p:cNvPr>
          <p:cNvSpPr>
            <a:spLocks noGrp="1"/>
          </p:cNvSpPr>
          <p:nvPr>
            <p:ph type="ftr" sz="quarter" idx="24"/>
          </p:nvPr>
        </p:nvSpPr>
        <p:spPr/>
        <p:txBody>
          <a:bodyPr/>
          <a:lstStyle>
            <a:lvl1pPr>
              <a:defRPr/>
            </a:lvl1pPr>
          </a:lstStyle>
          <a:p>
            <a:pPr>
              <a:defRPr/>
            </a:pPr>
            <a:r>
              <a:t>© 2021 UnitedHealth Group. All rights reserved. Do not distribute or reproduce without express permission from UnitedHealth Group.</a:t>
            </a:r>
          </a:p>
        </p:txBody>
      </p:sp>
      <p:sp>
        <p:nvSpPr>
          <p:cNvPr id="22" name="Slide Number Placeholder 9">
            <a:extLst>
              <a:ext uri="{FF2B5EF4-FFF2-40B4-BE49-F238E27FC236}">
                <a16:creationId xmlns:a16="http://schemas.microsoft.com/office/drawing/2014/main" id="{ECD3C759-7F0B-4854-AC0C-95BCDB6694A8}"/>
              </a:ext>
            </a:extLst>
          </p:cNvPr>
          <p:cNvSpPr>
            <a:spLocks noGrp="1"/>
          </p:cNvSpPr>
          <p:nvPr>
            <p:ph type="sldNum" sz="quarter" idx="25"/>
          </p:nvPr>
        </p:nvSpPr>
        <p:spPr/>
        <p:txBody>
          <a:bodyPr/>
          <a:lstStyle>
            <a:lvl1pPr>
              <a:defRPr/>
            </a:lvl1pPr>
          </a:lstStyle>
          <a:p>
            <a:pPr>
              <a:defRPr/>
            </a:pPr>
            <a:fld id="{7AE660B4-1719-4AA4-88A0-D6F0457712B3}" type="slidenum">
              <a:rPr lang="en-US"/>
              <a:pPr>
                <a:defRPr/>
              </a:pPr>
              <a:t>‹#›</a:t>
            </a:fld>
            <a:endParaRPr lang="en-US"/>
          </a:p>
        </p:txBody>
      </p:sp>
    </p:spTree>
    <p:extLst>
      <p:ext uri="{BB962C8B-B14F-4D97-AF65-F5344CB8AC3E}">
        <p14:creationId xmlns:p14="http://schemas.microsoft.com/office/powerpoint/2010/main" val="1101229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cxnSp>
        <p:nvCxnSpPr>
          <p:cNvPr id="14" name="Straight Connector 13" descr="&quot;&quot;">
            <a:extLst>
              <a:ext uri="{FF2B5EF4-FFF2-40B4-BE49-F238E27FC236}">
                <a16:creationId xmlns:a16="http://schemas.microsoft.com/office/drawing/2014/main" id="{A7156C6C-2026-447F-A3C6-80860F092FA9}"/>
              </a:ext>
            </a:extLst>
          </p:cNvPr>
          <p:cNvCxnSpPr>
            <a:cxnSpLocks/>
          </p:cNvCxnSpPr>
          <p:nvPr/>
        </p:nvCxnSpPr>
        <p:spPr bwMode="gray">
          <a:xfrm>
            <a:off x="495302" y="2191544"/>
            <a:ext cx="11204573" cy="0"/>
          </a:xfrm>
          <a:prstGeom prst="line">
            <a:avLst/>
          </a:prstGeom>
          <a:ln w="19050" cap="rnd">
            <a:gradFill>
              <a:gsLst>
                <a:gs pos="100000">
                  <a:srgbClr val="F2B411"/>
                </a:gs>
                <a:gs pos="17000">
                  <a:srgbClr val="D13F44"/>
                </a:gs>
              </a:gsLst>
              <a:lin ang="4200000" scaled="0"/>
            </a:gradFill>
          </a:ln>
        </p:spPr>
        <p:style>
          <a:lnRef idx="1">
            <a:schemeClr val="accent1"/>
          </a:lnRef>
          <a:fillRef idx="0">
            <a:schemeClr val="accent1"/>
          </a:fillRef>
          <a:effectRef idx="0">
            <a:schemeClr val="accent1"/>
          </a:effectRef>
          <a:fontRef idx="minor">
            <a:schemeClr val="tx1"/>
          </a:fontRef>
        </p:style>
      </p:cxnSp>
      <p:sp>
        <p:nvSpPr>
          <p:cNvPr id="15" name="Rectangle 14" descr="&quot;&quot;">
            <a:extLst>
              <a:ext uri="{FF2B5EF4-FFF2-40B4-BE49-F238E27FC236}">
                <a16:creationId xmlns:a16="http://schemas.microsoft.com/office/drawing/2014/main" id="{E32DE923-21DA-4B03-8137-F88579BC6AAD}"/>
              </a:ext>
            </a:extLst>
          </p:cNvPr>
          <p:cNvSpPr/>
          <p:nvPr/>
        </p:nvSpPr>
        <p:spPr bwMode="gray">
          <a:xfrm>
            <a:off x="9421813" y="1914525"/>
            <a:ext cx="171450" cy="38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6" name="Rectangle 15" descr="&quot;&quot;">
            <a:extLst>
              <a:ext uri="{FF2B5EF4-FFF2-40B4-BE49-F238E27FC236}">
                <a16:creationId xmlns:a16="http://schemas.microsoft.com/office/drawing/2014/main" id="{73A1A5BD-5075-4783-84DB-7C364AACB7B8}"/>
              </a:ext>
            </a:extLst>
          </p:cNvPr>
          <p:cNvSpPr/>
          <p:nvPr/>
        </p:nvSpPr>
        <p:spPr bwMode="gray">
          <a:xfrm>
            <a:off x="7156450" y="1914525"/>
            <a:ext cx="158750" cy="38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7" name="Rectangle 16" descr="&quot;&quot;">
            <a:extLst>
              <a:ext uri="{FF2B5EF4-FFF2-40B4-BE49-F238E27FC236}">
                <a16:creationId xmlns:a16="http://schemas.microsoft.com/office/drawing/2014/main" id="{C6E68090-BA25-454D-9E21-4813AC1B6E05}"/>
              </a:ext>
            </a:extLst>
          </p:cNvPr>
          <p:cNvSpPr/>
          <p:nvPr/>
        </p:nvSpPr>
        <p:spPr bwMode="gray">
          <a:xfrm>
            <a:off x="4876800" y="1914525"/>
            <a:ext cx="171450" cy="38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8" name="Rectangle 17" descr="&quot;&quot;">
            <a:extLst>
              <a:ext uri="{FF2B5EF4-FFF2-40B4-BE49-F238E27FC236}">
                <a16:creationId xmlns:a16="http://schemas.microsoft.com/office/drawing/2014/main" id="{3469E59F-CF03-4318-B144-A0A815592BA5}"/>
              </a:ext>
            </a:extLst>
          </p:cNvPr>
          <p:cNvSpPr/>
          <p:nvPr/>
        </p:nvSpPr>
        <p:spPr bwMode="gray">
          <a:xfrm>
            <a:off x="2608263" y="1914525"/>
            <a:ext cx="158750" cy="38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9" name="Rectangle 18" hidden="1">
            <a:extLst>
              <a:ext uri="{FF2B5EF4-FFF2-40B4-BE49-F238E27FC236}">
                <a16:creationId xmlns:a16="http://schemas.microsoft.com/office/drawing/2014/main" id="{6C508E87-5CDE-432C-9F58-70205B325390}"/>
              </a:ext>
            </a:extLst>
          </p:cNvPr>
          <p:cNvSpPr/>
          <p:nvPr>
            <p:custDataLst>
              <p:tags r:id="rId1"/>
            </p:custDataLst>
          </p:nvPr>
        </p:nvSpPr>
        <p:spPr>
          <a:xfrm>
            <a:off x="457200" y="1143000"/>
            <a:ext cx="11353800" cy="48498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20" name="Rectangle 19" hidden="1">
            <a:extLst>
              <a:ext uri="{FF2B5EF4-FFF2-40B4-BE49-F238E27FC236}">
                <a16:creationId xmlns:a16="http://schemas.microsoft.com/office/drawing/2014/main" id="{CCF519FC-D1D0-4FF6-BA5B-F6DEB6230D73}"/>
              </a:ext>
            </a:extLst>
          </p:cNvPr>
          <p:cNvSpPr/>
          <p:nvPr>
            <p:custDataLst>
              <p:tags r:id="rId2"/>
            </p:custDataLst>
          </p:nvPr>
        </p:nvSpPr>
        <p:spPr>
          <a:xfrm>
            <a:off x="304800" y="6083300"/>
            <a:ext cx="2214563" cy="619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21" name="Rectangle 20" hidden="1">
            <a:extLst>
              <a:ext uri="{FF2B5EF4-FFF2-40B4-BE49-F238E27FC236}">
                <a16:creationId xmlns:a16="http://schemas.microsoft.com/office/drawing/2014/main" id="{8C3B72D4-7B6E-449C-8123-2FE964CDABD0}"/>
              </a:ext>
            </a:extLst>
          </p:cNvPr>
          <p:cNvSpPr/>
          <p:nvPr>
            <p:custDataLst>
              <p:tags r:id="rId3"/>
            </p:custDataLst>
          </p:nvPr>
        </p:nvSpPr>
        <p:spPr>
          <a:xfrm>
            <a:off x="0" y="0"/>
            <a:ext cx="12192000" cy="4175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22" name="Rectangle 21" hidden="1">
            <a:extLst>
              <a:ext uri="{FF2B5EF4-FFF2-40B4-BE49-F238E27FC236}">
                <a16:creationId xmlns:a16="http://schemas.microsoft.com/office/drawing/2014/main" id="{F0D09F22-D64E-4AFF-8882-176B583F711B}"/>
              </a:ext>
            </a:extLst>
          </p:cNvPr>
          <p:cNvSpPr/>
          <p:nvPr>
            <p:custDataLst>
              <p:tags r:id="rId4"/>
            </p:custDataLst>
          </p:nvPr>
        </p:nvSpPr>
        <p:spPr>
          <a:xfrm>
            <a:off x="5229225" y="6392863"/>
            <a:ext cx="6648450" cy="511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35" name="Text 5"/>
          <p:cNvSpPr>
            <a:spLocks noGrp="1"/>
          </p:cNvSpPr>
          <p:nvPr>
            <p:ph type="body" sz="quarter" idx="23"/>
          </p:nvPr>
        </p:nvSpPr>
        <p:spPr bwMode="gray">
          <a:xfrm>
            <a:off x="9593580" y="2345351"/>
            <a:ext cx="2103120" cy="3657600"/>
          </a:xfrm>
          <a:solidFill>
            <a:schemeClr val="accent6"/>
          </a:solidFill>
        </p:spPr>
        <p:txBody>
          <a:bodyPr lIns="137160" tIns="91440" rIns="137160" bIns="91440"/>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Click to edit Master text styles</a:t>
            </a:r>
          </a:p>
        </p:txBody>
      </p:sp>
      <p:sp>
        <p:nvSpPr>
          <p:cNvPr id="30" name="Header 5"/>
          <p:cNvSpPr>
            <a:spLocks noGrp="1"/>
          </p:cNvSpPr>
          <p:nvPr>
            <p:ph type="body" sz="quarter" idx="18"/>
          </p:nvPr>
        </p:nvSpPr>
        <p:spPr bwMode="gray">
          <a:xfrm>
            <a:off x="9593580" y="1676686"/>
            <a:ext cx="2103120" cy="443198"/>
          </a:xfrm>
          <a:noFill/>
        </p:spPr>
        <p:txBody>
          <a:bodyPr anchor="b">
            <a:spAutoFit/>
          </a:bodyPr>
          <a:lstStyle>
            <a:lvl1pPr>
              <a:lnSpc>
                <a:spcPct val="90000"/>
              </a:lnSpc>
              <a:spcBef>
                <a:spcPts val="0"/>
              </a:spcBef>
              <a:spcAft>
                <a:spcPts val="0"/>
              </a:spcAft>
              <a:defRPr sz="1600" b="1">
                <a:solidFill>
                  <a:schemeClr val="tx1"/>
                </a:solidFill>
              </a:defRPr>
            </a:lvl1pPr>
          </a:lstStyle>
          <a:p>
            <a:pPr lvl="0"/>
            <a:r>
              <a:rPr lang="en-US"/>
              <a:t>Click to edit Master text styles</a:t>
            </a:r>
          </a:p>
        </p:txBody>
      </p:sp>
      <p:sp>
        <p:nvSpPr>
          <p:cNvPr id="34" name="Text 4"/>
          <p:cNvSpPr>
            <a:spLocks noGrp="1"/>
          </p:cNvSpPr>
          <p:nvPr>
            <p:ph type="body" sz="quarter" idx="22"/>
          </p:nvPr>
        </p:nvSpPr>
        <p:spPr bwMode="gray">
          <a:xfrm>
            <a:off x="7319010" y="2345351"/>
            <a:ext cx="2103120" cy="3657600"/>
          </a:xfrm>
          <a:solidFill>
            <a:schemeClr val="accent6"/>
          </a:solidFill>
        </p:spPr>
        <p:txBody>
          <a:bodyPr lIns="137160" tIns="91440" rIns="137160" bIns="91440"/>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Click to edit Master text styles</a:t>
            </a:r>
          </a:p>
        </p:txBody>
      </p:sp>
      <p:sp>
        <p:nvSpPr>
          <p:cNvPr id="29" name="Header 4"/>
          <p:cNvSpPr>
            <a:spLocks noGrp="1"/>
          </p:cNvSpPr>
          <p:nvPr>
            <p:ph type="body" sz="quarter" idx="17"/>
          </p:nvPr>
        </p:nvSpPr>
        <p:spPr bwMode="gray">
          <a:xfrm>
            <a:off x="7319010" y="1676686"/>
            <a:ext cx="2103120" cy="443198"/>
          </a:xfrm>
          <a:noFill/>
        </p:spPr>
        <p:txBody>
          <a:bodyPr anchor="b">
            <a:spAutoFit/>
          </a:bodyPr>
          <a:lstStyle>
            <a:lvl1pPr>
              <a:lnSpc>
                <a:spcPct val="90000"/>
              </a:lnSpc>
              <a:spcBef>
                <a:spcPts val="0"/>
              </a:spcBef>
              <a:spcAft>
                <a:spcPts val="0"/>
              </a:spcAft>
              <a:defRPr sz="1600" b="1">
                <a:solidFill>
                  <a:schemeClr val="tx1"/>
                </a:solidFill>
              </a:defRPr>
            </a:lvl1pPr>
          </a:lstStyle>
          <a:p>
            <a:pPr lvl="0"/>
            <a:r>
              <a:rPr lang="en-US"/>
              <a:t>Click to edit Master text styles</a:t>
            </a:r>
          </a:p>
        </p:txBody>
      </p:sp>
      <p:sp>
        <p:nvSpPr>
          <p:cNvPr id="33" name="Text 3"/>
          <p:cNvSpPr>
            <a:spLocks noGrp="1"/>
          </p:cNvSpPr>
          <p:nvPr>
            <p:ph type="body" sz="quarter" idx="21"/>
          </p:nvPr>
        </p:nvSpPr>
        <p:spPr bwMode="gray">
          <a:xfrm>
            <a:off x="5044440" y="2345351"/>
            <a:ext cx="2103120" cy="3657600"/>
          </a:xfrm>
          <a:solidFill>
            <a:schemeClr val="accent6"/>
          </a:solidFill>
        </p:spPr>
        <p:txBody>
          <a:bodyPr lIns="137160" tIns="91440" rIns="137160" bIns="91440"/>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Click to edit Master text styles</a:t>
            </a:r>
          </a:p>
        </p:txBody>
      </p:sp>
      <p:sp>
        <p:nvSpPr>
          <p:cNvPr id="28" name="Header 3"/>
          <p:cNvSpPr>
            <a:spLocks noGrp="1"/>
          </p:cNvSpPr>
          <p:nvPr>
            <p:ph type="body" sz="quarter" idx="16"/>
          </p:nvPr>
        </p:nvSpPr>
        <p:spPr bwMode="gray">
          <a:xfrm>
            <a:off x="5044440" y="1676686"/>
            <a:ext cx="2103120" cy="443198"/>
          </a:xfrm>
          <a:noFill/>
        </p:spPr>
        <p:txBody>
          <a:bodyPr anchor="b">
            <a:spAutoFit/>
          </a:bodyPr>
          <a:lstStyle>
            <a:lvl1pPr>
              <a:lnSpc>
                <a:spcPct val="90000"/>
              </a:lnSpc>
              <a:spcBef>
                <a:spcPts val="0"/>
              </a:spcBef>
              <a:spcAft>
                <a:spcPts val="0"/>
              </a:spcAft>
              <a:defRPr sz="1600" b="1">
                <a:solidFill>
                  <a:schemeClr val="tx1"/>
                </a:solidFill>
              </a:defRPr>
            </a:lvl1pPr>
          </a:lstStyle>
          <a:p>
            <a:pPr lvl="0"/>
            <a:r>
              <a:rPr lang="en-US"/>
              <a:t>Click to edit Master text styles</a:t>
            </a:r>
          </a:p>
        </p:txBody>
      </p:sp>
      <p:sp>
        <p:nvSpPr>
          <p:cNvPr id="32" name="Text 2"/>
          <p:cNvSpPr>
            <a:spLocks noGrp="1"/>
          </p:cNvSpPr>
          <p:nvPr>
            <p:ph type="body" sz="quarter" idx="20"/>
          </p:nvPr>
        </p:nvSpPr>
        <p:spPr bwMode="gray">
          <a:xfrm>
            <a:off x="2769870" y="2345351"/>
            <a:ext cx="2103120" cy="3657600"/>
          </a:xfrm>
          <a:solidFill>
            <a:schemeClr val="accent6"/>
          </a:solidFill>
        </p:spPr>
        <p:txBody>
          <a:bodyPr lIns="137160" tIns="91440" rIns="137160" bIns="91440"/>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Click to edit Master text styles</a:t>
            </a:r>
          </a:p>
        </p:txBody>
      </p:sp>
      <p:sp>
        <p:nvSpPr>
          <p:cNvPr id="27" name="Header 2"/>
          <p:cNvSpPr>
            <a:spLocks noGrp="1"/>
          </p:cNvSpPr>
          <p:nvPr>
            <p:ph type="body" sz="quarter" idx="15"/>
          </p:nvPr>
        </p:nvSpPr>
        <p:spPr bwMode="gray">
          <a:xfrm>
            <a:off x="2769870" y="1676686"/>
            <a:ext cx="2103120" cy="443198"/>
          </a:xfrm>
          <a:noFill/>
        </p:spPr>
        <p:txBody>
          <a:bodyPr anchor="b">
            <a:spAutoFit/>
          </a:bodyPr>
          <a:lstStyle>
            <a:lvl1pPr>
              <a:lnSpc>
                <a:spcPct val="90000"/>
              </a:lnSpc>
              <a:spcBef>
                <a:spcPts val="0"/>
              </a:spcBef>
              <a:spcAft>
                <a:spcPts val="0"/>
              </a:spcAft>
              <a:defRPr sz="1600" b="1">
                <a:solidFill>
                  <a:schemeClr val="tx1"/>
                </a:solidFill>
              </a:defRPr>
            </a:lvl1pPr>
          </a:lstStyle>
          <a:p>
            <a:pPr lvl="0"/>
            <a:r>
              <a:rPr lang="en-US"/>
              <a:t>Click to edit Master text styles</a:t>
            </a:r>
          </a:p>
        </p:txBody>
      </p:sp>
      <p:sp>
        <p:nvSpPr>
          <p:cNvPr id="31" name="Text 1"/>
          <p:cNvSpPr>
            <a:spLocks noGrp="1"/>
          </p:cNvSpPr>
          <p:nvPr>
            <p:ph type="body" sz="quarter" idx="19"/>
          </p:nvPr>
        </p:nvSpPr>
        <p:spPr bwMode="gray">
          <a:xfrm>
            <a:off x="495300" y="2345351"/>
            <a:ext cx="2103120" cy="3657600"/>
          </a:xfrm>
          <a:solidFill>
            <a:schemeClr val="accent6"/>
          </a:solidFill>
        </p:spPr>
        <p:txBody>
          <a:bodyPr lIns="137160" tIns="91440" rIns="137160" bIns="91440"/>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Click to edit Master text styles</a:t>
            </a:r>
          </a:p>
        </p:txBody>
      </p:sp>
      <p:sp>
        <p:nvSpPr>
          <p:cNvPr id="8" name="Header 1"/>
          <p:cNvSpPr>
            <a:spLocks noGrp="1"/>
          </p:cNvSpPr>
          <p:nvPr>
            <p:ph type="body" sz="quarter" idx="14"/>
          </p:nvPr>
        </p:nvSpPr>
        <p:spPr bwMode="gray">
          <a:xfrm>
            <a:off x="495300" y="1676686"/>
            <a:ext cx="2103120" cy="443198"/>
          </a:xfrm>
          <a:noFill/>
        </p:spPr>
        <p:txBody>
          <a:bodyPr anchor="b">
            <a:spAutoFit/>
          </a:bodyPr>
          <a:lstStyle>
            <a:lvl1pPr algn="l">
              <a:lnSpc>
                <a:spcPct val="90000"/>
              </a:lnSpc>
              <a:spcBef>
                <a:spcPts val="0"/>
              </a:spcBef>
              <a:spcAft>
                <a:spcPts val="0"/>
              </a:spcAft>
              <a:defRPr sz="1600" b="1">
                <a:solidFill>
                  <a:schemeClr val="tx1"/>
                </a:solidFill>
              </a:defRPr>
            </a:lvl1pPr>
          </a:lstStyle>
          <a:p>
            <a:pPr lvl="0"/>
            <a:r>
              <a:rPr lang="en-US"/>
              <a:t>Click to edit Master text styles</a:t>
            </a:r>
          </a:p>
        </p:txBody>
      </p:sp>
      <p:sp>
        <p:nvSpPr>
          <p:cNvPr id="6" name="Subtitle"/>
          <p:cNvSpPr>
            <a:spLocks noGrp="1"/>
          </p:cNvSpPr>
          <p:nvPr>
            <p:ph type="body" sz="quarter" idx="13"/>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a:t>Click to edit Master text styles</a:t>
            </a:r>
          </a:p>
        </p:txBody>
      </p:sp>
      <p:sp>
        <p:nvSpPr>
          <p:cNvPr id="2" name="Title"/>
          <p:cNvSpPr>
            <a:spLocks noGrp="1"/>
          </p:cNvSpPr>
          <p:nvPr>
            <p:ph type="title"/>
          </p:nvPr>
        </p:nvSpPr>
        <p:spPr bwMode="gray">
          <a:xfrm>
            <a:off x="495300" y="639689"/>
            <a:ext cx="11201400" cy="415498"/>
          </a:xfrm>
        </p:spPr>
        <p:txBody>
          <a:bodyPr/>
          <a:lstStyle>
            <a:lvl1pPr>
              <a:defRPr>
                <a:solidFill>
                  <a:schemeClr val="tx1"/>
                </a:solidFill>
              </a:defRPr>
            </a:lvl1pPr>
          </a:lstStyle>
          <a:p>
            <a:r>
              <a:rPr lang="en-US"/>
              <a:t>Click to edit Master title style</a:t>
            </a:r>
          </a:p>
        </p:txBody>
      </p:sp>
      <p:sp>
        <p:nvSpPr>
          <p:cNvPr id="23" name="Date Placeholder 2">
            <a:extLst>
              <a:ext uri="{FF2B5EF4-FFF2-40B4-BE49-F238E27FC236}">
                <a16:creationId xmlns:a16="http://schemas.microsoft.com/office/drawing/2014/main" id="{FABF8FA8-9B78-40DF-AD4D-556D522EE2F0}"/>
              </a:ext>
            </a:extLst>
          </p:cNvPr>
          <p:cNvSpPr>
            <a:spLocks noGrp="1"/>
          </p:cNvSpPr>
          <p:nvPr>
            <p:ph type="dt" sz="half" idx="24"/>
          </p:nvPr>
        </p:nvSpPr>
        <p:spPr/>
        <p:txBody>
          <a:bodyPr/>
          <a:lstStyle>
            <a:lvl1pPr>
              <a:defRPr/>
            </a:lvl1pPr>
          </a:lstStyle>
          <a:p>
            <a:pPr>
              <a:defRPr/>
            </a:pPr>
            <a:fld id="{C1CA92BE-6E49-4D2B-8EBE-FD60704D5D89}" type="datetime1">
              <a:rPr lang="en-US"/>
              <a:pPr>
                <a:defRPr/>
              </a:pPr>
              <a:t>4/1/2022</a:t>
            </a:fld>
            <a:endParaRPr lang="en-US"/>
          </a:p>
        </p:txBody>
      </p:sp>
      <p:sp>
        <p:nvSpPr>
          <p:cNvPr id="24" name="Footer Placeholder 4">
            <a:extLst>
              <a:ext uri="{FF2B5EF4-FFF2-40B4-BE49-F238E27FC236}">
                <a16:creationId xmlns:a16="http://schemas.microsoft.com/office/drawing/2014/main" id="{4A81D2D1-9A56-4406-AB95-9F1DFB8D640A}"/>
              </a:ext>
            </a:extLst>
          </p:cNvPr>
          <p:cNvSpPr>
            <a:spLocks noGrp="1"/>
          </p:cNvSpPr>
          <p:nvPr>
            <p:ph type="ftr" sz="quarter" idx="25"/>
          </p:nvPr>
        </p:nvSpPr>
        <p:spPr/>
        <p:txBody>
          <a:bodyPr/>
          <a:lstStyle>
            <a:lvl1pPr>
              <a:defRPr/>
            </a:lvl1pPr>
          </a:lstStyle>
          <a:p>
            <a:pPr>
              <a:defRPr/>
            </a:pPr>
            <a:r>
              <a:t>© 2021 UnitedHealth Group. All rights reserved. Do not distribute or reproduce without express permission from UnitedHealth Group.</a:t>
            </a:r>
          </a:p>
        </p:txBody>
      </p:sp>
      <p:sp>
        <p:nvSpPr>
          <p:cNvPr id="25" name="Slide Number Placeholder 9">
            <a:extLst>
              <a:ext uri="{FF2B5EF4-FFF2-40B4-BE49-F238E27FC236}">
                <a16:creationId xmlns:a16="http://schemas.microsoft.com/office/drawing/2014/main" id="{4BF4FDD5-567A-4039-B977-A5EAEA8ECCF6}"/>
              </a:ext>
            </a:extLst>
          </p:cNvPr>
          <p:cNvSpPr>
            <a:spLocks noGrp="1"/>
          </p:cNvSpPr>
          <p:nvPr>
            <p:ph type="sldNum" sz="quarter" idx="26"/>
          </p:nvPr>
        </p:nvSpPr>
        <p:spPr/>
        <p:txBody>
          <a:bodyPr/>
          <a:lstStyle>
            <a:lvl1pPr>
              <a:defRPr/>
            </a:lvl1pPr>
          </a:lstStyle>
          <a:p>
            <a:pPr>
              <a:defRPr/>
            </a:pPr>
            <a:fld id="{632F6DC7-3357-484E-943C-547445DA42EF}" type="slidenum">
              <a:rPr lang="en-US"/>
              <a:pPr>
                <a:defRPr/>
              </a:pPr>
              <a:t>‹#›</a:t>
            </a:fld>
            <a:endParaRPr lang="en-US"/>
          </a:p>
        </p:txBody>
      </p:sp>
    </p:spTree>
    <p:extLst>
      <p:ext uri="{BB962C8B-B14F-4D97-AF65-F5344CB8AC3E}">
        <p14:creationId xmlns:p14="http://schemas.microsoft.com/office/powerpoint/2010/main" val="5341063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14" name="Rectangle 13" hidden="1">
            <a:extLst>
              <a:ext uri="{FF2B5EF4-FFF2-40B4-BE49-F238E27FC236}">
                <a16:creationId xmlns:a16="http://schemas.microsoft.com/office/drawing/2014/main" id="{FF400FF3-A7DE-44A4-A47C-3F9FF897B536}"/>
              </a:ext>
            </a:extLst>
          </p:cNvPr>
          <p:cNvSpPr/>
          <p:nvPr>
            <p:custDataLst>
              <p:tags r:id="rId1"/>
            </p:custDataLst>
          </p:nvPr>
        </p:nvSpPr>
        <p:spPr>
          <a:xfrm>
            <a:off x="457200" y="1143000"/>
            <a:ext cx="11353800" cy="48498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5" name="Rectangle 14" hidden="1">
            <a:extLst>
              <a:ext uri="{FF2B5EF4-FFF2-40B4-BE49-F238E27FC236}">
                <a16:creationId xmlns:a16="http://schemas.microsoft.com/office/drawing/2014/main" id="{6EA4F47C-A743-4C69-BA3B-31B6E96C338D}"/>
              </a:ext>
            </a:extLst>
          </p:cNvPr>
          <p:cNvSpPr/>
          <p:nvPr>
            <p:custDataLst>
              <p:tags r:id="rId2"/>
            </p:custDataLst>
          </p:nvPr>
        </p:nvSpPr>
        <p:spPr>
          <a:xfrm>
            <a:off x="304800" y="6083300"/>
            <a:ext cx="2214563" cy="619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20" name="Rectangle 19" hidden="1">
            <a:extLst>
              <a:ext uri="{FF2B5EF4-FFF2-40B4-BE49-F238E27FC236}">
                <a16:creationId xmlns:a16="http://schemas.microsoft.com/office/drawing/2014/main" id="{5CC340F3-62A3-40B8-9FCE-B821B799894B}"/>
              </a:ext>
            </a:extLst>
          </p:cNvPr>
          <p:cNvSpPr/>
          <p:nvPr>
            <p:custDataLst>
              <p:tags r:id="rId3"/>
            </p:custDataLst>
          </p:nvPr>
        </p:nvSpPr>
        <p:spPr>
          <a:xfrm>
            <a:off x="0" y="0"/>
            <a:ext cx="12192000" cy="4175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21" name="Rectangle 20" hidden="1">
            <a:extLst>
              <a:ext uri="{FF2B5EF4-FFF2-40B4-BE49-F238E27FC236}">
                <a16:creationId xmlns:a16="http://schemas.microsoft.com/office/drawing/2014/main" id="{CE2562D8-F030-4448-A5DD-DBF63D4D24B5}"/>
              </a:ext>
            </a:extLst>
          </p:cNvPr>
          <p:cNvSpPr/>
          <p:nvPr>
            <p:custDataLst>
              <p:tags r:id="rId4"/>
            </p:custDataLst>
          </p:nvPr>
        </p:nvSpPr>
        <p:spPr>
          <a:xfrm>
            <a:off x="5229225" y="6392863"/>
            <a:ext cx="6648450" cy="511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3" name="Content 1"/>
          <p:cNvSpPr>
            <a:spLocks noGrp="1"/>
          </p:cNvSpPr>
          <p:nvPr>
            <p:ph sz="half" idx="1"/>
          </p:nvPr>
        </p:nvSpPr>
        <p:spPr bwMode="gray">
          <a:xfrm>
            <a:off x="713546" y="4420478"/>
            <a:ext cx="3335482" cy="1277273"/>
          </a:xfrm>
        </p:spPr>
        <p:txBody>
          <a:bodyPr>
            <a:spAutoFit/>
          </a:bodyPr>
          <a:lstStyle>
            <a:lvl1pPr>
              <a:lnSpc>
                <a:spcPct val="90000"/>
              </a:lnSpc>
              <a:spcBef>
                <a:spcPts val="600"/>
              </a:spcBef>
              <a:spcAft>
                <a:spcPts val="0"/>
              </a:spcAft>
              <a:defRPr sz="1400">
                <a:solidFill>
                  <a:schemeClr val="tx1"/>
                </a:solidFill>
              </a:defRPr>
            </a:lvl1pPr>
            <a:lvl2pPr marL="169863" indent="-169863">
              <a:lnSpc>
                <a:spcPct val="90000"/>
              </a:lnSpc>
              <a:spcBef>
                <a:spcPts val="600"/>
              </a:spcBef>
              <a:spcAft>
                <a:spcPts val="0"/>
              </a:spcAft>
              <a:buFont typeface="Arial" panose="020B0604020202020204" pitchFamily="34" charset="0"/>
              <a:buChar char="•"/>
              <a:defRPr sz="1400">
                <a:solidFill>
                  <a:schemeClr val="tx1"/>
                </a:solidFill>
              </a:defRPr>
            </a:lvl2pPr>
            <a:lvl3pPr marL="344488" indent="-174625">
              <a:lnSpc>
                <a:spcPct val="90000"/>
              </a:lnSpc>
              <a:spcBef>
                <a:spcPts val="600"/>
              </a:spcBef>
              <a:spcAft>
                <a:spcPts val="0"/>
              </a:spcAft>
              <a:buClr>
                <a:schemeClr val="tx1"/>
              </a:buClr>
              <a:buFont typeface="Arial" panose="020B0604020202020204" pitchFamily="34" charset="0"/>
              <a:buChar char="−"/>
              <a:defRPr sz="1400">
                <a:solidFill>
                  <a:schemeClr val="tx1"/>
                </a:solidFill>
              </a:defRPr>
            </a:lvl3pPr>
            <a:lvl4pPr marL="514350" indent="-169863">
              <a:lnSpc>
                <a:spcPct val="90000"/>
              </a:lnSpc>
              <a:spcBef>
                <a:spcPts val="600"/>
              </a:spcBef>
              <a:spcAft>
                <a:spcPts val="0"/>
              </a:spcAft>
              <a:buFont typeface="Arial" panose="020B0604020202020204" pitchFamily="34" charset="0"/>
              <a:buChar char="•"/>
              <a:defRPr sz="1400">
                <a:solidFill>
                  <a:schemeClr val="tx1"/>
                </a:solidFill>
              </a:defRPr>
            </a:lvl4pPr>
            <a:lvl5pPr marL="514350" indent="-169863">
              <a:lnSpc>
                <a:spcPct val="90000"/>
              </a:lnSpc>
              <a:spcBef>
                <a:spcPts val="600"/>
              </a:spcBef>
              <a:spcAft>
                <a:spcPts val="0"/>
              </a:spcAft>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2"/>
          <p:cNvSpPr>
            <a:spLocks noGrp="1"/>
          </p:cNvSpPr>
          <p:nvPr>
            <p:ph sz="half" idx="17"/>
          </p:nvPr>
        </p:nvSpPr>
        <p:spPr bwMode="gray">
          <a:xfrm>
            <a:off x="4428260" y="4420478"/>
            <a:ext cx="3335482" cy="1277273"/>
          </a:xfrm>
        </p:spPr>
        <p:txBody>
          <a:bodyPr>
            <a:spAutoFit/>
          </a:bodyPr>
          <a:lstStyle>
            <a:lvl1pPr>
              <a:lnSpc>
                <a:spcPct val="90000"/>
              </a:lnSpc>
              <a:spcBef>
                <a:spcPts val="600"/>
              </a:spcBef>
              <a:spcAft>
                <a:spcPts val="0"/>
              </a:spcAft>
              <a:defRPr sz="1400">
                <a:solidFill>
                  <a:schemeClr val="tx1"/>
                </a:solidFill>
              </a:defRPr>
            </a:lvl1pPr>
            <a:lvl2pPr marL="169863" indent="-169863">
              <a:lnSpc>
                <a:spcPct val="90000"/>
              </a:lnSpc>
              <a:spcBef>
                <a:spcPts val="600"/>
              </a:spcBef>
              <a:spcAft>
                <a:spcPts val="0"/>
              </a:spcAft>
              <a:buFont typeface="Arial" panose="020B0604020202020204" pitchFamily="34" charset="0"/>
              <a:buChar char="•"/>
              <a:defRPr sz="1400">
                <a:solidFill>
                  <a:schemeClr val="tx1"/>
                </a:solidFill>
              </a:defRPr>
            </a:lvl2pPr>
            <a:lvl3pPr marL="344488" indent="-174625">
              <a:lnSpc>
                <a:spcPct val="90000"/>
              </a:lnSpc>
              <a:spcBef>
                <a:spcPts val="600"/>
              </a:spcBef>
              <a:spcAft>
                <a:spcPts val="0"/>
              </a:spcAft>
              <a:buClr>
                <a:schemeClr val="tx1"/>
              </a:buClr>
              <a:buFont typeface="Arial" panose="020B0604020202020204" pitchFamily="34" charset="0"/>
              <a:buChar char="−"/>
              <a:defRPr sz="1400">
                <a:solidFill>
                  <a:schemeClr val="tx1"/>
                </a:solidFill>
              </a:defRPr>
            </a:lvl3pPr>
            <a:lvl4pPr marL="514350" indent="-169863">
              <a:lnSpc>
                <a:spcPct val="90000"/>
              </a:lnSpc>
              <a:spcBef>
                <a:spcPts val="600"/>
              </a:spcBef>
              <a:spcAft>
                <a:spcPts val="0"/>
              </a:spcAft>
              <a:buFont typeface="Arial" panose="020B0604020202020204" pitchFamily="34" charset="0"/>
              <a:buChar char="•"/>
              <a:defRPr sz="1400">
                <a:solidFill>
                  <a:schemeClr val="tx1"/>
                </a:solidFill>
              </a:defRPr>
            </a:lvl4pPr>
            <a:lvl5pPr marL="514350" indent="-169863">
              <a:lnSpc>
                <a:spcPct val="90000"/>
              </a:lnSpc>
              <a:spcBef>
                <a:spcPts val="600"/>
              </a:spcBef>
              <a:spcAft>
                <a:spcPts val="0"/>
              </a:spcAft>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3"/>
          <p:cNvSpPr>
            <a:spLocks noGrp="1"/>
          </p:cNvSpPr>
          <p:nvPr>
            <p:ph sz="half" idx="18"/>
          </p:nvPr>
        </p:nvSpPr>
        <p:spPr bwMode="gray">
          <a:xfrm>
            <a:off x="8142974" y="4420478"/>
            <a:ext cx="3335482" cy="1277273"/>
          </a:xfrm>
        </p:spPr>
        <p:txBody>
          <a:bodyPr>
            <a:spAutoFit/>
          </a:bodyPr>
          <a:lstStyle>
            <a:lvl1pPr>
              <a:lnSpc>
                <a:spcPct val="90000"/>
              </a:lnSpc>
              <a:spcBef>
                <a:spcPts val="600"/>
              </a:spcBef>
              <a:spcAft>
                <a:spcPts val="0"/>
              </a:spcAft>
              <a:defRPr sz="1400">
                <a:solidFill>
                  <a:schemeClr val="tx1"/>
                </a:solidFill>
              </a:defRPr>
            </a:lvl1pPr>
            <a:lvl2pPr marL="169863" indent="-169863">
              <a:lnSpc>
                <a:spcPct val="90000"/>
              </a:lnSpc>
              <a:spcBef>
                <a:spcPts val="600"/>
              </a:spcBef>
              <a:spcAft>
                <a:spcPts val="0"/>
              </a:spcAft>
              <a:buFont typeface="Arial" panose="020B0604020202020204" pitchFamily="34" charset="0"/>
              <a:buChar char="•"/>
              <a:defRPr sz="1400">
                <a:solidFill>
                  <a:schemeClr val="tx1"/>
                </a:solidFill>
              </a:defRPr>
            </a:lvl2pPr>
            <a:lvl3pPr marL="344488" indent="-174625">
              <a:lnSpc>
                <a:spcPct val="90000"/>
              </a:lnSpc>
              <a:spcBef>
                <a:spcPts val="600"/>
              </a:spcBef>
              <a:spcAft>
                <a:spcPts val="0"/>
              </a:spcAft>
              <a:buClr>
                <a:schemeClr val="tx1"/>
              </a:buClr>
              <a:buFont typeface="Arial" panose="020B0604020202020204" pitchFamily="34" charset="0"/>
              <a:buChar char="−"/>
              <a:defRPr sz="1400">
                <a:solidFill>
                  <a:schemeClr val="tx1"/>
                </a:solidFill>
              </a:defRPr>
            </a:lvl3pPr>
            <a:lvl4pPr marL="514350" indent="-169863">
              <a:lnSpc>
                <a:spcPct val="90000"/>
              </a:lnSpc>
              <a:spcBef>
                <a:spcPts val="600"/>
              </a:spcBef>
              <a:spcAft>
                <a:spcPts val="0"/>
              </a:spcAft>
              <a:buFont typeface="Arial" panose="020B0604020202020204" pitchFamily="34" charset="0"/>
              <a:buChar char="•"/>
              <a:defRPr sz="1400">
                <a:solidFill>
                  <a:schemeClr val="tx1"/>
                </a:solidFill>
              </a:defRPr>
            </a:lvl4pPr>
            <a:lvl5pPr marL="514350" indent="-169863">
              <a:lnSpc>
                <a:spcPct val="90000"/>
              </a:lnSpc>
              <a:spcBef>
                <a:spcPts val="600"/>
              </a:spcBef>
              <a:spcAft>
                <a:spcPts val="0"/>
              </a:spcAft>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Orange title 1"/>
          <p:cNvSpPr>
            <a:spLocks noGrp="1"/>
          </p:cNvSpPr>
          <p:nvPr>
            <p:ph type="body" sz="quarter" idx="19"/>
          </p:nvPr>
        </p:nvSpPr>
        <p:spPr bwMode="gray">
          <a:xfrm>
            <a:off x="713546" y="3868738"/>
            <a:ext cx="3335482" cy="457200"/>
          </a:xfrm>
        </p:spPr>
        <p:txBody>
          <a:bodyPr anchor="b">
            <a:spAutoFit/>
          </a:bodyPr>
          <a:lstStyle>
            <a:lvl1pPr algn="l">
              <a:lnSpc>
                <a:spcPct val="90000"/>
              </a:lnSpc>
              <a:spcBef>
                <a:spcPts val="0"/>
              </a:spcBef>
              <a:spcAft>
                <a:spcPts val="0"/>
              </a:spcAft>
              <a:defRPr sz="1600" b="1">
                <a:solidFill>
                  <a:schemeClr val="tx1"/>
                </a:solidFill>
              </a:defRPr>
            </a:lvl1pPr>
          </a:lstStyle>
          <a:p>
            <a:pPr lvl="0"/>
            <a:r>
              <a:rPr lang="en-US"/>
              <a:t>Click to edit Master text styles</a:t>
            </a:r>
          </a:p>
        </p:txBody>
      </p:sp>
      <p:sp>
        <p:nvSpPr>
          <p:cNvPr id="18" name="Orange title 2"/>
          <p:cNvSpPr>
            <a:spLocks noGrp="1"/>
          </p:cNvSpPr>
          <p:nvPr>
            <p:ph type="body" sz="quarter" idx="20"/>
          </p:nvPr>
        </p:nvSpPr>
        <p:spPr bwMode="gray">
          <a:xfrm>
            <a:off x="4428260" y="3868738"/>
            <a:ext cx="3335482" cy="457200"/>
          </a:xfrm>
        </p:spPr>
        <p:txBody>
          <a:bodyPr anchor="b">
            <a:spAutoFit/>
          </a:bodyPr>
          <a:lstStyle>
            <a:lvl1pPr algn="l">
              <a:lnSpc>
                <a:spcPct val="90000"/>
              </a:lnSpc>
              <a:spcBef>
                <a:spcPts val="0"/>
              </a:spcBef>
              <a:spcAft>
                <a:spcPts val="0"/>
              </a:spcAft>
              <a:defRPr sz="1600" b="1">
                <a:solidFill>
                  <a:schemeClr val="tx1"/>
                </a:solidFill>
              </a:defRPr>
            </a:lvl1pPr>
          </a:lstStyle>
          <a:p>
            <a:pPr lvl="0"/>
            <a:r>
              <a:rPr lang="en-US"/>
              <a:t>Click to edit Master text styles</a:t>
            </a:r>
          </a:p>
        </p:txBody>
      </p:sp>
      <p:sp>
        <p:nvSpPr>
          <p:cNvPr id="19" name="Orange title 3"/>
          <p:cNvSpPr>
            <a:spLocks noGrp="1"/>
          </p:cNvSpPr>
          <p:nvPr>
            <p:ph type="body" sz="quarter" idx="21"/>
          </p:nvPr>
        </p:nvSpPr>
        <p:spPr bwMode="gray">
          <a:xfrm>
            <a:off x="8142974" y="3868738"/>
            <a:ext cx="3335482" cy="457200"/>
          </a:xfrm>
        </p:spPr>
        <p:txBody>
          <a:bodyPr anchor="b">
            <a:spAutoFit/>
          </a:bodyPr>
          <a:lstStyle>
            <a:lvl1pPr algn="l">
              <a:lnSpc>
                <a:spcPct val="90000"/>
              </a:lnSpc>
              <a:spcBef>
                <a:spcPts val="0"/>
              </a:spcBef>
              <a:spcAft>
                <a:spcPts val="0"/>
              </a:spcAft>
              <a:defRPr sz="1600" b="1">
                <a:solidFill>
                  <a:schemeClr val="tx1"/>
                </a:solidFill>
              </a:defRPr>
            </a:lvl1pPr>
          </a:lstStyle>
          <a:p>
            <a:pPr lvl="0"/>
            <a:r>
              <a:rPr lang="en-US"/>
              <a:t>Click to edit Master text styles</a:t>
            </a:r>
          </a:p>
        </p:txBody>
      </p:sp>
      <p:sp>
        <p:nvSpPr>
          <p:cNvPr id="12" name="Circle 3"/>
          <p:cNvSpPr>
            <a:spLocks noGrp="1" noChangeAspect="1"/>
          </p:cNvSpPr>
          <p:nvPr>
            <p:ph type="body" sz="quarter" idx="16"/>
          </p:nvPr>
        </p:nvSpPr>
        <p:spPr bwMode="gray">
          <a:xfrm>
            <a:off x="8897061" y="1828800"/>
            <a:ext cx="1827307" cy="1828800"/>
          </a:xfrm>
          <a:prstGeom prst="ellipse">
            <a:avLst/>
          </a:prstGeom>
          <a:ln w="19050">
            <a:solidFill>
              <a:srgbClr val="E87722"/>
            </a:solidFill>
          </a:ln>
        </p:spPr>
        <p:txBody>
          <a:bodyPr anchor="ctr"/>
          <a:lstStyle>
            <a:lvl1pPr algn="ctr">
              <a:buNone/>
              <a:defRPr sz="1200">
                <a:solidFill>
                  <a:schemeClr val="tx1"/>
                </a:solidFill>
              </a:defRPr>
            </a:lvl1pPr>
          </a:lstStyle>
          <a:p>
            <a:pPr lvl="0"/>
            <a:r>
              <a:rPr lang="en-US"/>
              <a:t>Click to edit Master text styles</a:t>
            </a:r>
          </a:p>
        </p:txBody>
      </p:sp>
      <p:sp>
        <p:nvSpPr>
          <p:cNvPr id="11" name="Circle 2"/>
          <p:cNvSpPr>
            <a:spLocks noGrp="1" noChangeAspect="1"/>
          </p:cNvSpPr>
          <p:nvPr>
            <p:ph type="body" sz="quarter" idx="15"/>
          </p:nvPr>
        </p:nvSpPr>
        <p:spPr bwMode="gray">
          <a:xfrm>
            <a:off x="5181601" y="1828800"/>
            <a:ext cx="1828800" cy="1828800"/>
          </a:xfrm>
          <a:prstGeom prst="ellipse">
            <a:avLst/>
          </a:prstGeom>
          <a:ln w="19050">
            <a:solidFill>
              <a:srgbClr val="E87722"/>
            </a:solidFill>
          </a:ln>
        </p:spPr>
        <p:txBody>
          <a:bodyPr anchor="ctr"/>
          <a:lstStyle>
            <a:lvl1pPr algn="ctr">
              <a:buNone/>
              <a:defRPr sz="1200">
                <a:solidFill>
                  <a:schemeClr val="tx1"/>
                </a:solidFill>
              </a:defRPr>
            </a:lvl1pPr>
          </a:lstStyle>
          <a:p>
            <a:pPr lvl="0"/>
            <a:r>
              <a:rPr lang="en-US"/>
              <a:t>Click to edit Master text styles</a:t>
            </a:r>
          </a:p>
        </p:txBody>
      </p:sp>
      <p:sp>
        <p:nvSpPr>
          <p:cNvPr id="10" name="Circle 1"/>
          <p:cNvSpPr>
            <a:spLocks noGrp="1" noChangeAspect="1"/>
          </p:cNvSpPr>
          <p:nvPr>
            <p:ph type="body" sz="quarter" idx="14"/>
          </p:nvPr>
        </p:nvSpPr>
        <p:spPr bwMode="gray">
          <a:xfrm>
            <a:off x="1467634" y="1828800"/>
            <a:ext cx="1827307" cy="1828800"/>
          </a:xfrm>
          <a:prstGeom prst="ellipse">
            <a:avLst/>
          </a:prstGeom>
          <a:ln w="19050">
            <a:solidFill>
              <a:srgbClr val="E87722"/>
            </a:solidFill>
          </a:ln>
        </p:spPr>
        <p:txBody>
          <a:bodyPr anchor="ctr"/>
          <a:lstStyle>
            <a:lvl1pPr algn="ctr">
              <a:buNone/>
              <a:defRPr sz="1200">
                <a:solidFill>
                  <a:schemeClr val="tx1"/>
                </a:solidFill>
              </a:defRPr>
            </a:lvl1pPr>
          </a:lstStyle>
          <a:p>
            <a:pPr lvl="0"/>
            <a:r>
              <a:rPr lang="en-US"/>
              <a:t>Click to edit Master text styles</a:t>
            </a:r>
          </a:p>
        </p:txBody>
      </p:sp>
      <p:sp>
        <p:nvSpPr>
          <p:cNvPr id="6" name="Subtitle"/>
          <p:cNvSpPr>
            <a:spLocks noGrp="1"/>
          </p:cNvSpPr>
          <p:nvPr>
            <p:ph type="body" sz="quarter" idx="13"/>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a:t>Click to edit Master text styles</a:t>
            </a:r>
          </a:p>
        </p:txBody>
      </p:sp>
      <p:sp>
        <p:nvSpPr>
          <p:cNvPr id="2" name="Title"/>
          <p:cNvSpPr>
            <a:spLocks noGrp="1"/>
          </p:cNvSpPr>
          <p:nvPr>
            <p:ph type="title"/>
          </p:nvPr>
        </p:nvSpPr>
        <p:spPr bwMode="gray"/>
        <p:txBody>
          <a:bodyPr/>
          <a:lstStyle>
            <a:lvl1pPr>
              <a:defRPr/>
            </a:lvl1pPr>
          </a:lstStyle>
          <a:p>
            <a:r>
              <a:rPr lang="en-US"/>
              <a:t>Click to edit Master title style</a:t>
            </a:r>
          </a:p>
        </p:txBody>
      </p:sp>
      <p:sp>
        <p:nvSpPr>
          <p:cNvPr id="22" name="Date Placeholder 2">
            <a:extLst>
              <a:ext uri="{FF2B5EF4-FFF2-40B4-BE49-F238E27FC236}">
                <a16:creationId xmlns:a16="http://schemas.microsoft.com/office/drawing/2014/main" id="{CB01C147-80F3-426B-88C5-B855E7862A29}"/>
              </a:ext>
            </a:extLst>
          </p:cNvPr>
          <p:cNvSpPr>
            <a:spLocks noGrp="1"/>
          </p:cNvSpPr>
          <p:nvPr>
            <p:ph type="dt" sz="half" idx="22"/>
          </p:nvPr>
        </p:nvSpPr>
        <p:spPr/>
        <p:txBody>
          <a:bodyPr/>
          <a:lstStyle>
            <a:lvl1pPr>
              <a:defRPr/>
            </a:lvl1pPr>
          </a:lstStyle>
          <a:p>
            <a:pPr>
              <a:defRPr/>
            </a:pPr>
            <a:fld id="{6B14C9D1-0F2A-481E-87CE-C0EC054E481C}" type="datetime1">
              <a:rPr lang="en-US"/>
              <a:pPr>
                <a:defRPr/>
              </a:pPr>
              <a:t>4/1/2022</a:t>
            </a:fld>
            <a:endParaRPr lang="en-US"/>
          </a:p>
        </p:txBody>
      </p:sp>
      <p:sp>
        <p:nvSpPr>
          <p:cNvPr id="23" name="Footer Placeholder 4">
            <a:extLst>
              <a:ext uri="{FF2B5EF4-FFF2-40B4-BE49-F238E27FC236}">
                <a16:creationId xmlns:a16="http://schemas.microsoft.com/office/drawing/2014/main" id="{B8E89420-3B89-422F-BF86-DFCC6EA07848}"/>
              </a:ext>
            </a:extLst>
          </p:cNvPr>
          <p:cNvSpPr>
            <a:spLocks noGrp="1"/>
          </p:cNvSpPr>
          <p:nvPr>
            <p:ph type="ftr" sz="quarter" idx="23"/>
          </p:nvPr>
        </p:nvSpPr>
        <p:spPr/>
        <p:txBody>
          <a:bodyPr/>
          <a:lstStyle>
            <a:lvl1pPr>
              <a:defRPr/>
            </a:lvl1pPr>
          </a:lstStyle>
          <a:p>
            <a:pPr>
              <a:defRPr/>
            </a:pPr>
            <a:r>
              <a:t>© 2021 UnitedHealth Group. All rights reserved. Do not distribute or reproduce without express permission from UnitedHealth Group.</a:t>
            </a:r>
          </a:p>
        </p:txBody>
      </p:sp>
      <p:sp>
        <p:nvSpPr>
          <p:cNvPr id="24" name="Slide Number Placeholder 13">
            <a:extLst>
              <a:ext uri="{FF2B5EF4-FFF2-40B4-BE49-F238E27FC236}">
                <a16:creationId xmlns:a16="http://schemas.microsoft.com/office/drawing/2014/main" id="{487BF3EF-E7D1-4F34-9634-9CF0F3357A28}"/>
              </a:ext>
            </a:extLst>
          </p:cNvPr>
          <p:cNvSpPr>
            <a:spLocks noGrp="1"/>
          </p:cNvSpPr>
          <p:nvPr>
            <p:ph type="sldNum" sz="quarter" idx="24"/>
          </p:nvPr>
        </p:nvSpPr>
        <p:spPr/>
        <p:txBody>
          <a:bodyPr/>
          <a:lstStyle>
            <a:lvl1pPr>
              <a:defRPr/>
            </a:lvl1pPr>
          </a:lstStyle>
          <a:p>
            <a:pPr>
              <a:defRPr/>
            </a:pPr>
            <a:fld id="{559760C2-DD58-4EE8-A3B5-D43D074CA9AF}" type="slidenum">
              <a:rPr lang="en-US"/>
              <a:pPr>
                <a:defRPr/>
              </a:pPr>
              <a:t>‹#›</a:t>
            </a:fld>
            <a:endParaRPr lang="en-US"/>
          </a:p>
        </p:txBody>
      </p:sp>
    </p:spTree>
    <p:extLst>
      <p:ext uri="{BB962C8B-B14F-4D97-AF65-F5344CB8AC3E}">
        <p14:creationId xmlns:p14="http://schemas.microsoft.com/office/powerpoint/2010/main" val="36936538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14" name="Rectangle 13" hidden="1">
            <a:extLst>
              <a:ext uri="{FF2B5EF4-FFF2-40B4-BE49-F238E27FC236}">
                <a16:creationId xmlns:a16="http://schemas.microsoft.com/office/drawing/2014/main" id="{261FF6A3-3724-4E86-BFAB-212D52240A8F}"/>
              </a:ext>
            </a:extLst>
          </p:cNvPr>
          <p:cNvSpPr/>
          <p:nvPr>
            <p:custDataLst>
              <p:tags r:id="rId1"/>
            </p:custDataLst>
          </p:nvPr>
        </p:nvSpPr>
        <p:spPr>
          <a:xfrm>
            <a:off x="457200" y="1143000"/>
            <a:ext cx="11353800" cy="48498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5" name="Rectangle 14" hidden="1">
            <a:extLst>
              <a:ext uri="{FF2B5EF4-FFF2-40B4-BE49-F238E27FC236}">
                <a16:creationId xmlns:a16="http://schemas.microsoft.com/office/drawing/2014/main" id="{F6C23378-1661-46DE-8C3A-C38A340821E3}"/>
              </a:ext>
            </a:extLst>
          </p:cNvPr>
          <p:cNvSpPr/>
          <p:nvPr>
            <p:custDataLst>
              <p:tags r:id="rId2"/>
            </p:custDataLst>
          </p:nvPr>
        </p:nvSpPr>
        <p:spPr>
          <a:xfrm>
            <a:off x="304800" y="6083300"/>
            <a:ext cx="2214563" cy="619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6" name="Rectangle 15" hidden="1">
            <a:extLst>
              <a:ext uri="{FF2B5EF4-FFF2-40B4-BE49-F238E27FC236}">
                <a16:creationId xmlns:a16="http://schemas.microsoft.com/office/drawing/2014/main" id="{85DF0F72-4E17-4B1E-8760-D35765692167}"/>
              </a:ext>
            </a:extLst>
          </p:cNvPr>
          <p:cNvSpPr/>
          <p:nvPr>
            <p:custDataLst>
              <p:tags r:id="rId3"/>
            </p:custDataLst>
          </p:nvPr>
        </p:nvSpPr>
        <p:spPr>
          <a:xfrm>
            <a:off x="0" y="0"/>
            <a:ext cx="12192000" cy="4175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21" name="Rectangle 20" hidden="1">
            <a:extLst>
              <a:ext uri="{FF2B5EF4-FFF2-40B4-BE49-F238E27FC236}">
                <a16:creationId xmlns:a16="http://schemas.microsoft.com/office/drawing/2014/main" id="{9A7B47FF-559B-4043-B3DF-3604448BFFAB}"/>
              </a:ext>
            </a:extLst>
          </p:cNvPr>
          <p:cNvSpPr/>
          <p:nvPr>
            <p:custDataLst>
              <p:tags r:id="rId4"/>
            </p:custDataLst>
          </p:nvPr>
        </p:nvSpPr>
        <p:spPr>
          <a:xfrm>
            <a:off x="5229225" y="6392863"/>
            <a:ext cx="6648450" cy="511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20" name="Text 5"/>
          <p:cNvSpPr>
            <a:spLocks noGrp="1"/>
          </p:cNvSpPr>
          <p:nvPr>
            <p:ph type="body" sz="quarter" idx="23"/>
          </p:nvPr>
        </p:nvSpPr>
        <p:spPr bwMode="gray">
          <a:xfrm>
            <a:off x="9593580" y="3356760"/>
            <a:ext cx="2103120" cy="2663039"/>
          </a:xfrm>
          <a:solidFill>
            <a:schemeClr val="accent6"/>
          </a:solidFill>
        </p:spPr>
        <p:txBody>
          <a:bodyPr lIns="137160" tIns="91440" rIns="137160" bIns="91440"/>
          <a:lstStyle>
            <a:lvl1pPr marL="0" indent="0" algn="l">
              <a:lnSpc>
                <a:spcPct val="90000"/>
              </a:lnSpc>
              <a:spcBef>
                <a:spcPts val="600"/>
              </a:spcBef>
              <a:spcAft>
                <a:spcPts val="0"/>
              </a:spcAft>
              <a:buFont typeface="Arial" panose="020B0604020202020204" pitchFamily="34" charset="0"/>
              <a:buNone/>
              <a:defRPr sz="1400">
                <a:solidFill>
                  <a:schemeClr val="tx1"/>
                </a:solidFill>
              </a:defRPr>
            </a:lvl1pPr>
            <a:lvl2pPr>
              <a:defRPr sz="1600"/>
            </a:lvl2pPr>
          </a:lstStyle>
          <a:p>
            <a:pPr lvl="0"/>
            <a:r>
              <a:rPr lang="en-US"/>
              <a:t>Click to edit Master text styles</a:t>
            </a:r>
          </a:p>
        </p:txBody>
      </p:sp>
      <p:sp>
        <p:nvSpPr>
          <p:cNvPr id="30" name="Header 5"/>
          <p:cNvSpPr>
            <a:spLocks noGrp="1"/>
          </p:cNvSpPr>
          <p:nvPr>
            <p:ph type="body" sz="quarter" idx="18"/>
          </p:nvPr>
        </p:nvSpPr>
        <p:spPr bwMode="gray">
          <a:xfrm>
            <a:off x="9959340" y="1828798"/>
            <a:ext cx="1371600" cy="1371600"/>
          </a:xfrm>
          <a:no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1200" kern="1200" dirty="0">
                <a:solidFill>
                  <a:schemeClr val="tx1"/>
                </a:solidFill>
                <a:latin typeface="+mn-lt"/>
                <a:ea typeface="+mn-ea"/>
                <a:cs typeface="+mn-cs"/>
              </a:defRPr>
            </a:lvl1pPr>
          </a:lstStyle>
          <a:p>
            <a:pPr lvl="0"/>
            <a:r>
              <a:rPr lang="en-US"/>
              <a:t>Click to edit Master text styles</a:t>
            </a:r>
          </a:p>
        </p:txBody>
      </p:sp>
      <p:sp>
        <p:nvSpPr>
          <p:cNvPr id="19" name="Text 4"/>
          <p:cNvSpPr>
            <a:spLocks noGrp="1"/>
          </p:cNvSpPr>
          <p:nvPr>
            <p:ph type="body" sz="quarter" idx="22"/>
          </p:nvPr>
        </p:nvSpPr>
        <p:spPr bwMode="gray">
          <a:xfrm>
            <a:off x="7319010" y="3356760"/>
            <a:ext cx="2103120" cy="2663039"/>
          </a:xfrm>
          <a:solidFill>
            <a:schemeClr val="accent6"/>
          </a:solidFill>
        </p:spPr>
        <p:txBody>
          <a:bodyPr lIns="137160" tIns="91440" rIns="137160" bIns="91440"/>
          <a:lstStyle>
            <a:lvl1pPr marL="0" indent="0" algn="l">
              <a:lnSpc>
                <a:spcPct val="90000"/>
              </a:lnSpc>
              <a:spcBef>
                <a:spcPts val="600"/>
              </a:spcBef>
              <a:spcAft>
                <a:spcPts val="0"/>
              </a:spcAft>
              <a:buFont typeface="Arial" panose="020B0604020202020204" pitchFamily="34" charset="0"/>
              <a:buNone/>
              <a:defRPr sz="1400">
                <a:solidFill>
                  <a:schemeClr val="tx1"/>
                </a:solidFill>
              </a:defRPr>
            </a:lvl1pPr>
            <a:lvl2pPr>
              <a:defRPr sz="1600"/>
            </a:lvl2pPr>
          </a:lstStyle>
          <a:p>
            <a:pPr lvl="0"/>
            <a:r>
              <a:rPr lang="en-US"/>
              <a:t>Click to edit Master text styles</a:t>
            </a:r>
          </a:p>
        </p:txBody>
      </p:sp>
      <p:sp>
        <p:nvSpPr>
          <p:cNvPr id="29" name="Header 4"/>
          <p:cNvSpPr>
            <a:spLocks noGrp="1"/>
          </p:cNvSpPr>
          <p:nvPr>
            <p:ph type="body" sz="quarter" idx="17"/>
          </p:nvPr>
        </p:nvSpPr>
        <p:spPr bwMode="gray">
          <a:xfrm>
            <a:off x="7717701" y="1828798"/>
            <a:ext cx="1371600" cy="1371600"/>
          </a:xfrm>
          <a:no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1200" kern="1200" dirty="0">
                <a:solidFill>
                  <a:schemeClr val="tx1"/>
                </a:solidFill>
                <a:latin typeface="+mn-lt"/>
                <a:ea typeface="+mn-ea"/>
                <a:cs typeface="+mn-cs"/>
              </a:defRPr>
            </a:lvl1pPr>
          </a:lstStyle>
          <a:p>
            <a:pPr lvl="0"/>
            <a:r>
              <a:rPr lang="en-US"/>
              <a:t>Click to edit Master text styles</a:t>
            </a:r>
          </a:p>
        </p:txBody>
      </p:sp>
      <p:sp>
        <p:nvSpPr>
          <p:cNvPr id="18" name="Text 3"/>
          <p:cNvSpPr>
            <a:spLocks noGrp="1"/>
          </p:cNvSpPr>
          <p:nvPr>
            <p:ph type="body" sz="quarter" idx="21"/>
          </p:nvPr>
        </p:nvSpPr>
        <p:spPr bwMode="gray">
          <a:xfrm>
            <a:off x="5044440" y="3356760"/>
            <a:ext cx="2103120" cy="2663039"/>
          </a:xfrm>
          <a:solidFill>
            <a:schemeClr val="accent6"/>
          </a:solidFill>
        </p:spPr>
        <p:txBody>
          <a:bodyPr lIns="137160" tIns="91440" rIns="137160" bIns="91440"/>
          <a:lstStyle>
            <a:lvl1pPr marL="0" indent="0" algn="l">
              <a:lnSpc>
                <a:spcPct val="90000"/>
              </a:lnSpc>
              <a:spcBef>
                <a:spcPts val="600"/>
              </a:spcBef>
              <a:spcAft>
                <a:spcPts val="0"/>
              </a:spcAft>
              <a:buFont typeface="Arial" panose="020B0604020202020204" pitchFamily="34" charset="0"/>
              <a:buNone/>
              <a:defRPr sz="1400">
                <a:solidFill>
                  <a:schemeClr val="tx1"/>
                </a:solidFill>
              </a:defRPr>
            </a:lvl1pPr>
            <a:lvl2pPr>
              <a:defRPr sz="1600"/>
            </a:lvl2pPr>
          </a:lstStyle>
          <a:p>
            <a:pPr lvl="0"/>
            <a:r>
              <a:rPr lang="en-US"/>
              <a:t>Click to edit Master text styles</a:t>
            </a:r>
          </a:p>
        </p:txBody>
      </p:sp>
      <p:sp>
        <p:nvSpPr>
          <p:cNvPr id="28" name="Header 3"/>
          <p:cNvSpPr>
            <a:spLocks noGrp="1"/>
          </p:cNvSpPr>
          <p:nvPr>
            <p:ph type="body" sz="quarter" idx="16"/>
          </p:nvPr>
        </p:nvSpPr>
        <p:spPr bwMode="gray">
          <a:xfrm>
            <a:off x="5432154" y="1828798"/>
            <a:ext cx="1371600" cy="1371600"/>
          </a:xfrm>
          <a:no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1200" kern="1200" dirty="0">
                <a:solidFill>
                  <a:schemeClr val="tx1"/>
                </a:solidFill>
                <a:latin typeface="+mn-lt"/>
                <a:ea typeface="+mn-ea"/>
                <a:cs typeface="+mn-cs"/>
              </a:defRPr>
            </a:lvl1pPr>
          </a:lstStyle>
          <a:p>
            <a:pPr lvl="0"/>
            <a:r>
              <a:rPr lang="en-US"/>
              <a:t>Click to edit Master text styles</a:t>
            </a:r>
          </a:p>
        </p:txBody>
      </p:sp>
      <p:sp>
        <p:nvSpPr>
          <p:cNvPr id="17" name="Text 2"/>
          <p:cNvSpPr>
            <a:spLocks noGrp="1"/>
          </p:cNvSpPr>
          <p:nvPr>
            <p:ph type="body" sz="quarter" idx="20"/>
          </p:nvPr>
        </p:nvSpPr>
        <p:spPr bwMode="gray">
          <a:xfrm>
            <a:off x="2769870" y="3356760"/>
            <a:ext cx="2103120" cy="2663039"/>
          </a:xfrm>
          <a:solidFill>
            <a:schemeClr val="accent6"/>
          </a:solidFill>
        </p:spPr>
        <p:txBody>
          <a:bodyPr lIns="137160" tIns="91440" rIns="137160" bIns="91440"/>
          <a:lstStyle>
            <a:lvl1pPr marL="0" indent="0" algn="l">
              <a:lnSpc>
                <a:spcPct val="90000"/>
              </a:lnSpc>
              <a:spcBef>
                <a:spcPts val="600"/>
              </a:spcBef>
              <a:spcAft>
                <a:spcPts val="0"/>
              </a:spcAft>
              <a:buFont typeface="Arial" panose="020B0604020202020204" pitchFamily="34" charset="0"/>
              <a:buNone/>
              <a:defRPr sz="1400">
                <a:solidFill>
                  <a:schemeClr val="tx1"/>
                </a:solidFill>
              </a:defRPr>
            </a:lvl1pPr>
            <a:lvl2pPr>
              <a:defRPr sz="1600"/>
            </a:lvl2pPr>
          </a:lstStyle>
          <a:p>
            <a:pPr lvl="0"/>
            <a:r>
              <a:rPr lang="en-US"/>
              <a:t>Click to edit Master text styles</a:t>
            </a:r>
          </a:p>
        </p:txBody>
      </p:sp>
      <p:sp>
        <p:nvSpPr>
          <p:cNvPr id="27" name="Header 2"/>
          <p:cNvSpPr>
            <a:spLocks noGrp="1"/>
          </p:cNvSpPr>
          <p:nvPr>
            <p:ph type="body" sz="quarter" idx="15"/>
          </p:nvPr>
        </p:nvSpPr>
        <p:spPr bwMode="gray">
          <a:xfrm>
            <a:off x="3146604" y="1828798"/>
            <a:ext cx="1371600" cy="1371600"/>
          </a:xfrm>
          <a:no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1200" kern="1200" dirty="0">
                <a:solidFill>
                  <a:schemeClr val="tx1"/>
                </a:solidFill>
                <a:latin typeface="+mn-lt"/>
                <a:ea typeface="+mn-ea"/>
                <a:cs typeface="+mn-cs"/>
              </a:defRPr>
            </a:lvl1pPr>
          </a:lstStyle>
          <a:p>
            <a:pPr lvl="0"/>
            <a:r>
              <a:rPr lang="en-US"/>
              <a:t>Click to edit Master text styles</a:t>
            </a:r>
          </a:p>
        </p:txBody>
      </p:sp>
      <p:sp>
        <p:nvSpPr>
          <p:cNvPr id="31" name="Text 1"/>
          <p:cNvSpPr>
            <a:spLocks noGrp="1"/>
          </p:cNvSpPr>
          <p:nvPr>
            <p:ph type="body" sz="quarter" idx="19"/>
          </p:nvPr>
        </p:nvSpPr>
        <p:spPr bwMode="gray">
          <a:xfrm>
            <a:off x="495300" y="3356760"/>
            <a:ext cx="2103120" cy="2663039"/>
          </a:xfrm>
          <a:solidFill>
            <a:schemeClr val="accent6"/>
          </a:solidFill>
        </p:spPr>
        <p:txBody>
          <a:bodyPr lIns="137160" tIns="91440" rIns="137160" bIns="91440"/>
          <a:lstStyle>
            <a:lvl1pPr marL="0" indent="0" algn="l">
              <a:lnSpc>
                <a:spcPct val="90000"/>
              </a:lnSpc>
              <a:spcBef>
                <a:spcPts val="600"/>
              </a:spcBef>
              <a:spcAft>
                <a:spcPts val="0"/>
              </a:spcAft>
              <a:buFont typeface="Arial" panose="020B0604020202020204" pitchFamily="34" charset="0"/>
              <a:buNone/>
              <a:defRPr sz="1400">
                <a:solidFill>
                  <a:schemeClr val="tx1"/>
                </a:solidFill>
              </a:defRPr>
            </a:lvl1pPr>
            <a:lvl2pPr>
              <a:defRPr sz="1600"/>
            </a:lvl2pPr>
          </a:lstStyle>
          <a:p>
            <a:pPr lvl="0"/>
            <a:r>
              <a:rPr lang="en-US"/>
              <a:t>Click to edit Master text styles</a:t>
            </a:r>
          </a:p>
        </p:txBody>
      </p:sp>
      <p:sp>
        <p:nvSpPr>
          <p:cNvPr id="8" name="Header 1"/>
          <p:cNvSpPr>
            <a:spLocks noGrp="1"/>
          </p:cNvSpPr>
          <p:nvPr>
            <p:ph type="body" sz="quarter" idx="14"/>
          </p:nvPr>
        </p:nvSpPr>
        <p:spPr bwMode="gray">
          <a:xfrm>
            <a:off x="861060" y="1828797"/>
            <a:ext cx="1371600" cy="1371600"/>
          </a:xfrm>
          <a:no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1200" kern="1200" dirty="0">
                <a:solidFill>
                  <a:schemeClr val="tx1"/>
                </a:solidFill>
                <a:latin typeface="+mn-lt"/>
                <a:ea typeface="+mn-ea"/>
                <a:cs typeface="+mn-cs"/>
              </a:defRPr>
            </a:lvl1pPr>
          </a:lstStyle>
          <a:p>
            <a:pPr lvl="0"/>
            <a:r>
              <a:rPr lang="en-US"/>
              <a:t>Click to edit Master text styles</a:t>
            </a:r>
          </a:p>
        </p:txBody>
      </p:sp>
      <p:sp>
        <p:nvSpPr>
          <p:cNvPr id="6" name="Subtitle"/>
          <p:cNvSpPr>
            <a:spLocks noGrp="1"/>
          </p:cNvSpPr>
          <p:nvPr>
            <p:ph type="body" sz="quarter" idx="13"/>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a:t>Click to edit Master text styles</a:t>
            </a:r>
          </a:p>
        </p:txBody>
      </p:sp>
      <p:sp>
        <p:nvSpPr>
          <p:cNvPr id="2" name="Title"/>
          <p:cNvSpPr>
            <a:spLocks noGrp="1"/>
          </p:cNvSpPr>
          <p:nvPr>
            <p:ph type="title"/>
          </p:nvPr>
        </p:nvSpPr>
        <p:spPr bwMode="gray">
          <a:xfrm>
            <a:off x="495300" y="639689"/>
            <a:ext cx="11201400" cy="415498"/>
          </a:xfrm>
        </p:spPr>
        <p:txBody>
          <a:bodyPr/>
          <a:lstStyle>
            <a:lvl1pPr>
              <a:defRPr/>
            </a:lvl1pPr>
          </a:lstStyle>
          <a:p>
            <a:r>
              <a:rPr lang="en-US"/>
              <a:t>Click to edit Master title style</a:t>
            </a:r>
          </a:p>
        </p:txBody>
      </p:sp>
      <p:sp>
        <p:nvSpPr>
          <p:cNvPr id="22" name="Date Placeholder 2">
            <a:extLst>
              <a:ext uri="{FF2B5EF4-FFF2-40B4-BE49-F238E27FC236}">
                <a16:creationId xmlns:a16="http://schemas.microsoft.com/office/drawing/2014/main" id="{CACDA266-78C4-4B7B-9B9D-3FB25F8578D5}"/>
              </a:ext>
            </a:extLst>
          </p:cNvPr>
          <p:cNvSpPr>
            <a:spLocks noGrp="1"/>
          </p:cNvSpPr>
          <p:nvPr>
            <p:ph type="dt" sz="half" idx="24"/>
          </p:nvPr>
        </p:nvSpPr>
        <p:spPr/>
        <p:txBody>
          <a:bodyPr/>
          <a:lstStyle>
            <a:lvl1pPr>
              <a:defRPr/>
            </a:lvl1pPr>
          </a:lstStyle>
          <a:p>
            <a:pPr>
              <a:defRPr/>
            </a:pPr>
            <a:fld id="{9C8345E8-3A9A-4703-BD61-A1D46E9A409E}" type="datetime1">
              <a:rPr lang="en-US"/>
              <a:pPr>
                <a:defRPr/>
              </a:pPr>
              <a:t>4/1/2022</a:t>
            </a:fld>
            <a:endParaRPr lang="en-US"/>
          </a:p>
        </p:txBody>
      </p:sp>
      <p:sp>
        <p:nvSpPr>
          <p:cNvPr id="23" name="Footer Placeholder 4">
            <a:extLst>
              <a:ext uri="{FF2B5EF4-FFF2-40B4-BE49-F238E27FC236}">
                <a16:creationId xmlns:a16="http://schemas.microsoft.com/office/drawing/2014/main" id="{4AC489C0-1300-4DA8-9BD1-0673F4F4A515}"/>
              </a:ext>
            </a:extLst>
          </p:cNvPr>
          <p:cNvSpPr>
            <a:spLocks noGrp="1"/>
          </p:cNvSpPr>
          <p:nvPr>
            <p:ph type="ftr" sz="quarter" idx="25"/>
          </p:nvPr>
        </p:nvSpPr>
        <p:spPr/>
        <p:txBody>
          <a:bodyPr/>
          <a:lstStyle>
            <a:lvl1pPr>
              <a:defRPr/>
            </a:lvl1pPr>
          </a:lstStyle>
          <a:p>
            <a:pPr>
              <a:defRPr/>
            </a:pPr>
            <a:r>
              <a:t>© 2021 UnitedHealth Group. All rights reserved. Do not distribute or reproduce without express permission from UnitedHealth Group.</a:t>
            </a:r>
          </a:p>
        </p:txBody>
      </p:sp>
      <p:sp>
        <p:nvSpPr>
          <p:cNvPr id="24" name="Slide Number Placeholder 9">
            <a:extLst>
              <a:ext uri="{FF2B5EF4-FFF2-40B4-BE49-F238E27FC236}">
                <a16:creationId xmlns:a16="http://schemas.microsoft.com/office/drawing/2014/main" id="{A3C9C5EB-7A9A-4C2C-B220-FF9700804BB1}"/>
              </a:ext>
            </a:extLst>
          </p:cNvPr>
          <p:cNvSpPr>
            <a:spLocks noGrp="1"/>
          </p:cNvSpPr>
          <p:nvPr>
            <p:ph type="sldNum" sz="quarter" idx="26"/>
          </p:nvPr>
        </p:nvSpPr>
        <p:spPr/>
        <p:txBody>
          <a:bodyPr/>
          <a:lstStyle>
            <a:lvl1pPr>
              <a:defRPr/>
            </a:lvl1pPr>
          </a:lstStyle>
          <a:p>
            <a:pPr>
              <a:defRPr/>
            </a:pPr>
            <a:fld id="{B5316ACE-A6DD-4A35-9857-18E5B55FF161}" type="slidenum">
              <a:rPr lang="en-US"/>
              <a:pPr>
                <a:defRPr/>
              </a:pPr>
              <a:t>‹#›</a:t>
            </a:fld>
            <a:endParaRPr lang="en-US"/>
          </a:p>
        </p:txBody>
      </p:sp>
    </p:spTree>
    <p:extLst>
      <p:ext uri="{BB962C8B-B14F-4D97-AF65-F5344CB8AC3E}">
        <p14:creationId xmlns:p14="http://schemas.microsoft.com/office/powerpoint/2010/main" val="25024150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8" name="Rectangle 7" hidden="1">
            <a:extLst>
              <a:ext uri="{FF2B5EF4-FFF2-40B4-BE49-F238E27FC236}">
                <a16:creationId xmlns:a16="http://schemas.microsoft.com/office/drawing/2014/main" id="{93AC2D93-05FE-42DC-B89F-9B00C7112B7A}"/>
              </a:ext>
            </a:extLst>
          </p:cNvPr>
          <p:cNvSpPr/>
          <p:nvPr>
            <p:custDataLst>
              <p:tags r:id="rId1"/>
            </p:custDataLst>
          </p:nvPr>
        </p:nvSpPr>
        <p:spPr>
          <a:xfrm>
            <a:off x="457200" y="1143000"/>
            <a:ext cx="11353800" cy="48498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9" name="Rectangle 8" hidden="1">
            <a:extLst>
              <a:ext uri="{FF2B5EF4-FFF2-40B4-BE49-F238E27FC236}">
                <a16:creationId xmlns:a16="http://schemas.microsoft.com/office/drawing/2014/main" id="{1CA78DE5-D44C-44DC-8303-D5A19148B5E1}"/>
              </a:ext>
            </a:extLst>
          </p:cNvPr>
          <p:cNvSpPr/>
          <p:nvPr>
            <p:custDataLst>
              <p:tags r:id="rId2"/>
            </p:custDataLst>
          </p:nvPr>
        </p:nvSpPr>
        <p:spPr>
          <a:xfrm>
            <a:off x="304800" y="6083300"/>
            <a:ext cx="2214563" cy="619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0" name="Rectangle 9" hidden="1">
            <a:extLst>
              <a:ext uri="{FF2B5EF4-FFF2-40B4-BE49-F238E27FC236}">
                <a16:creationId xmlns:a16="http://schemas.microsoft.com/office/drawing/2014/main" id="{46CCB364-21D9-4953-85C8-DA22CF9F2E19}"/>
              </a:ext>
            </a:extLst>
          </p:cNvPr>
          <p:cNvSpPr/>
          <p:nvPr>
            <p:custDataLst>
              <p:tags r:id="rId3"/>
            </p:custDataLst>
          </p:nvPr>
        </p:nvSpPr>
        <p:spPr>
          <a:xfrm>
            <a:off x="0" y="0"/>
            <a:ext cx="12192000" cy="4175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1" name="Rectangle 10" hidden="1">
            <a:extLst>
              <a:ext uri="{FF2B5EF4-FFF2-40B4-BE49-F238E27FC236}">
                <a16:creationId xmlns:a16="http://schemas.microsoft.com/office/drawing/2014/main" id="{CD1FC88B-AF02-467A-AB8C-CFC804EA806C}"/>
              </a:ext>
            </a:extLst>
          </p:cNvPr>
          <p:cNvSpPr/>
          <p:nvPr>
            <p:custDataLst>
              <p:tags r:id="rId4"/>
            </p:custDataLst>
          </p:nvPr>
        </p:nvSpPr>
        <p:spPr>
          <a:xfrm>
            <a:off x="5229225" y="6392863"/>
            <a:ext cx="6648450" cy="511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5" name="Picture L"/>
          <p:cNvSpPr>
            <a:spLocks noGrp="1"/>
          </p:cNvSpPr>
          <p:nvPr>
            <p:ph type="pic" sz="quarter" idx="23"/>
          </p:nvPr>
        </p:nvSpPr>
        <p:spPr bwMode="gray">
          <a:xfrm>
            <a:off x="495300" y="1828800"/>
            <a:ext cx="5605272" cy="4076700"/>
          </a:xfrm>
          <a:solidFill>
            <a:schemeClr val="bg1">
              <a:lumMod val="95000"/>
            </a:schemeClr>
          </a:solidFill>
        </p:spPr>
        <p:txBody>
          <a:bodyPr rtlCol="0">
            <a:noAutofit/>
          </a:bodyPr>
          <a:lstStyle>
            <a:lvl1pPr algn="ctr">
              <a:lnSpc>
                <a:spcPct val="110000"/>
              </a:lnSpc>
              <a:spcBef>
                <a:spcPts val="0"/>
              </a:spcBef>
              <a:spcAft>
                <a:spcPts val="0"/>
              </a:spcAft>
              <a:defRPr sz="1200">
                <a:solidFill>
                  <a:schemeClr val="tx1"/>
                </a:solidFill>
              </a:defRPr>
            </a:lvl1pPr>
          </a:lstStyle>
          <a:p>
            <a:pPr lvl="0"/>
            <a:r>
              <a:rPr lang="en-US" noProof="0"/>
              <a:t>Click icon to add picture</a:t>
            </a:r>
          </a:p>
        </p:txBody>
      </p:sp>
      <p:sp>
        <p:nvSpPr>
          <p:cNvPr id="17" name="Picture R"/>
          <p:cNvSpPr>
            <a:spLocks noGrp="1"/>
          </p:cNvSpPr>
          <p:nvPr>
            <p:ph type="pic" sz="quarter" idx="25"/>
          </p:nvPr>
        </p:nvSpPr>
        <p:spPr bwMode="gray">
          <a:xfrm>
            <a:off x="6096000" y="1828800"/>
            <a:ext cx="5605272" cy="4076700"/>
          </a:xfrm>
          <a:solidFill>
            <a:schemeClr val="bg1">
              <a:lumMod val="95000"/>
            </a:schemeClr>
          </a:solidFill>
        </p:spPr>
        <p:txBody>
          <a:bodyPr rtlCol="0">
            <a:noAutofit/>
          </a:bodyPr>
          <a:lstStyle>
            <a:lvl1pPr algn="ctr">
              <a:lnSpc>
                <a:spcPct val="110000"/>
              </a:lnSpc>
              <a:spcBef>
                <a:spcPts val="0"/>
              </a:spcBef>
              <a:spcAft>
                <a:spcPts val="0"/>
              </a:spcAft>
              <a:defRPr sz="1200">
                <a:solidFill>
                  <a:schemeClr val="tx1"/>
                </a:solidFill>
              </a:defRPr>
            </a:lvl1pPr>
          </a:lstStyle>
          <a:p>
            <a:pPr lvl="0"/>
            <a:r>
              <a:rPr lang="en-US" noProof="0"/>
              <a:t>Click icon to add picture</a:t>
            </a:r>
          </a:p>
        </p:txBody>
      </p:sp>
      <p:sp>
        <p:nvSpPr>
          <p:cNvPr id="16" name="Text L"/>
          <p:cNvSpPr>
            <a:spLocks noGrp="1"/>
          </p:cNvSpPr>
          <p:nvPr>
            <p:ph type="body" sz="quarter" idx="24"/>
          </p:nvPr>
        </p:nvSpPr>
        <p:spPr bwMode="gray">
          <a:xfrm>
            <a:off x="2515544" y="5091829"/>
            <a:ext cx="3585028" cy="813669"/>
          </a:xfrm>
          <a:solidFill>
            <a:schemeClr val="accent1"/>
          </a:solidFill>
        </p:spPr>
        <p:txBody>
          <a:bodyPr lIns="137160" tIns="137160" rIns="137160" bIns="137160"/>
          <a:lstStyle>
            <a:lvl1pPr algn="l">
              <a:lnSpc>
                <a:spcPct val="90000"/>
              </a:lnSpc>
              <a:spcBef>
                <a:spcPts val="600"/>
              </a:spcBef>
              <a:spcAft>
                <a:spcPts val="0"/>
              </a:spcAft>
              <a:defRPr sz="1400">
                <a:solidFill>
                  <a:schemeClr val="bg1"/>
                </a:solidFill>
              </a:defRPr>
            </a:lvl1pPr>
          </a:lstStyle>
          <a:p>
            <a:pPr lvl="0"/>
            <a:r>
              <a:rPr lang="en-US"/>
              <a:t>Click to edit Master text styles</a:t>
            </a:r>
          </a:p>
        </p:txBody>
      </p:sp>
      <p:sp>
        <p:nvSpPr>
          <p:cNvPr id="18" name="Text R"/>
          <p:cNvSpPr>
            <a:spLocks noGrp="1"/>
          </p:cNvSpPr>
          <p:nvPr>
            <p:ph type="body" sz="quarter" idx="26"/>
          </p:nvPr>
        </p:nvSpPr>
        <p:spPr bwMode="gray">
          <a:xfrm>
            <a:off x="8116824" y="5091829"/>
            <a:ext cx="3584448" cy="813669"/>
          </a:xfrm>
          <a:solidFill>
            <a:schemeClr val="accent1"/>
          </a:solidFill>
        </p:spPr>
        <p:txBody>
          <a:bodyPr lIns="137160" tIns="137160" rIns="137160" bIns="137160"/>
          <a:lstStyle>
            <a:lvl1pPr algn="l">
              <a:lnSpc>
                <a:spcPct val="90000"/>
              </a:lnSpc>
              <a:spcBef>
                <a:spcPts val="600"/>
              </a:spcBef>
              <a:spcAft>
                <a:spcPts val="0"/>
              </a:spcAft>
              <a:defRPr sz="1400">
                <a:solidFill>
                  <a:schemeClr val="bg1"/>
                </a:solidFill>
              </a:defRPr>
            </a:lvl1pPr>
          </a:lstStyle>
          <a:p>
            <a:pPr lvl="0"/>
            <a:r>
              <a:rPr lang="en-US"/>
              <a:t>Click to edit Master text styles</a:t>
            </a:r>
          </a:p>
        </p:txBody>
      </p:sp>
      <p:sp>
        <p:nvSpPr>
          <p:cNvPr id="6" name="Subtitle"/>
          <p:cNvSpPr>
            <a:spLocks noGrp="1"/>
          </p:cNvSpPr>
          <p:nvPr>
            <p:ph type="body" sz="quarter" idx="13"/>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a:t>Click to edit Master text styles</a:t>
            </a:r>
          </a:p>
        </p:txBody>
      </p:sp>
      <p:sp>
        <p:nvSpPr>
          <p:cNvPr id="2" name="Title"/>
          <p:cNvSpPr>
            <a:spLocks noGrp="1"/>
          </p:cNvSpPr>
          <p:nvPr>
            <p:ph type="title"/>
          </p:nvPr>
        </p:nvSpPr>
        <p:spPr bwMode="gray"/>
        <p:txBody>
          <a:bodyPr/>
          <a:lstStyle>
            <a:lvl1pPr>
              <a:defRPr/>
            </a:lvl1pPr>
          </a:lstStyle>
          <a:p>
            <a:r>
              <a:rPr lang="en-US"/>
              <a:t>Click to edit Master title style</a:t>
            </a:r>
          </a:p>
        </p:txBody>
      </p:sp>
      <p:sp>
        <p:nvSpPr>
          <p:cNvPr id="12" name="Date Placeholder 2">
            <a:extLst>
              <a:ext uri="{FF2B5EF4-FFF2-40B4-BE49-F238E27FC236}">
                <a16:creationId xmlns:a16="http://schemas.microsoft.com/office/drawing/2014/main" id="{682FC2FD-331D-4390-9BE3-35023E4617AC}"/>
              </a:ext>
            </a:extLst>
          </p:cNvPr>
          <p:cNvSpPr>
            <a:spLocks noGrp="1"/>
          </p:cNvSpPr>
          <p:nvPr>
            <p:ph type="dt" sz="half" idx="27"/>
          </p:nvPr>
        </p:nvSpPr>
        <p:spPr/>
        <p:txBody>
          <a:bodyPr/>
          <a:lstStyle>
            <a:lvl1pPr>
              <a:defRPr/>
            </a:lvl1pPr>
          </a:lstStyle>
          <a:p>
            <a:pPr>
              <a:defRPr/>
            </a:pPr>
            <a:fld id="{84B13A27-C64F-46B5-998A-D3706E4F3E29}" type="datetime1">
              <a:rPr lang="en-US"/>
              <a:pPr>
                <a:defRPr/>
              </a:pPr>
              <a:t>4/1/2022</a:t>
            </a:fld>
            <a:endParaRPr lang="en-US"/>
          </a:p>
        </p:txBody>
      </p:sp>
      <p:sp>
        <p:nvSpPr>
          <p:cNvPr id="13" name="Footer Placeholder 4">
            <a:extLst>
              <a:ext uri="{FF2B5EF4-FFF2-40B4-BE49-F238E27FC236}">
                <a16:creationId xmlns:a16="http://schemas.microsoft.com/office/drawing/2014/main" id="{4E3CFFDA-C933-48DF-ACF1-F8024CFE7720}"/>
              </a:ext>
            </a:extLst>
          </p:cNvPr>
          <p:cNvSpPr>
            <a:spLocks noGrp="1"/>
          </p:cNvSpPr>
          <p:nvPr>
            <p:ph type="ftr" sz="quarter" idx="28"/>
          </p:nvPr>
        </p:nvSpPr>
        <p:spPr/>
        <p:txBody>
          <a:bodyPr/>
          <a:lstStyle>
            <a:lvl1pPr>
              <a:defRPr/>
            </a:lvl1pPr>
          </a:lstStyle>
          <a:p>
            <a:pPr>
              <a:defRPr/>
            </a:pPr>
            <a:r>
              <a:t>© 2021 UnitedHealth Group. All rights reserved. Do not distribute or reproduce without express permission from UnitedHealth Group.</a:t>
            </a:r>
          </a:p>
        </p:txBody>
      </p:sp>
      <p:sp>
        <p:nvSpPr>
          <p:cNvPr id="14" name="Slide Number Placeholder 8">
            <a:extLst>
              <a:ext uri="{FF2B5EF4-FFF2-40B4-BE49-F238E27FC236}">
                <a16:creationId xmlns:a16="http://schemas.microsoft.com/office/drawing/2014/main" id="{42F81A59-2D37-43EF-B626-CBDC29CBAE53}"/>
              </a:ext>
            </a:extLst>
          </p:cNvPr>
          <p:cNvSpPr>
            <a:spLocks noGrp="1"/>
          </p:cNvSpPr>
          <p:nvPr>
            <p:ph type="sldNum" sz="quarter" idx="29"/>
          </p:nvPr>
        </p:nvSpPr>
        <p:spPr/>
        <p:txBody>
          <a:bodyPr/>
          <a:lstStyle>
            <a:lvl1pPr>
              <a:defRPr/>
            </a:lvl1pPr>
          </a:lstStyle>
          <a:p>
            <a:pPr>
              <a:defRPr/>
            </a:pPr>
            <a:fld id="{B54C0F99-C31D-43DA-A453-1812AB8832E2}" type="slidenum">
              <a:rPr lang="en-US"/>
              <a:pPr>
                <a:defRPr/>
              </a:pPr>
              <a:t>‹#›</a:t>
            </a:fld>
            <a:endParaRPr lang="en-US"/>
          </a:p>
        </p:txBody>
      </p:sp>
    </p:spTree>
    <p:extLst>
      <p:ext uri="{BB962C8B-B14F-4D97-AF65-F5344CB8AC3E}">
        <p14:creationId xmlns:p14="http://schemas.microsoft.com/office/powerpoint/2010/main" val="28412356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10" name="Rectangle 9" hidden="1">
            <a:extLst>
              <a:ext uri="{FF2B5EF4-FFF2-40B4-BE49-F238E27FC236}">
                <a16:creationId xmlns:a16="http://schemas.microsoft.com/office/drawing/2014/main" id="{1ABC3EAF-DAFD-47D9-8536-6779D125B42D}"/>
              </a:ext>
            </a:extLst>
          </p:cNvPr>
          <p:cNvSpPr/>
          <p:nvPr>
            <p:custDataLst>
              <p:tags r:id="rId1"/>
            </p:custDataLst>
          </p:nvPr>
        </p:nvSpPr>
        <p:spPr>
          <a:xfrm>
            <a:off x="457200" y="1143000"/>
            <a:ext cx="11353800" cy="48498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1" name="Rectangle 10" hidden="1">
            <a:extLst>
              <a:ext uri="{FF2B5EF4-FFF2-40B4-BE49-F238E27FC236}">
                <a16:creationId xmlns:a16="http://schemas.microsoft.com/office/drawing/2014/main" id="{CB8EE78A-6492-47CD-BE74-1931ADA43E06}"/>
              </a:ext>
            </a:extLst>
          </p:cNvPr>
          <p:cNvSpPr/>
          <p:nvPr>
            <p:custDataLst>
              <p:tags r:id="rId2"/>
            </p:custDataLst>
          </p:nvPr>
        </p:nvSpPr>
        <p:spPr>
          <a:xfrm>
            <a:off x="304800" y="6083300"/>
            <a:ext cx="2214563" cy="619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2" name="Rectangle 11" hidden="1">
            <a:extLst>
              <a:ext uri="{FF2B5EF4-FFF2-40B4-BE49-F238E27FC236}">
                <a16:creationId xmlns:a16="http://schemas.microsoft.com/office/drawing/2014/main" id="{8E447264-2A4A-4664-A456-30FDDCF71401}"/>
              </a:ext>
            </a:extLst>
          </p:cNvPr>
          <p:cNvSpPr/>
          <p:nvPr>
            <p:custDataLst>
              <p:tags r:id="rId3"/>
            </p:custDataLst>
          </p:nvPr>
        </p:nvSpPr>
        <p:spPr>
          <a:xfrm>
            <a:off x="0" y="0"/>
            <a:ext cx="12192000" cy="4175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3" name="Rectangle 12" hidden="1">
            <a:extLst>
              <a:ext uri="{FF2B5EF4-FFF2-40B4-BE49-F238E27FC236}">
                <a16:creationId xmlns:a16="http://schemas.microsoft.com/office/drawing/2014/main" id="{EEB2A1E3-3800-4D54-A51E-2AB5E986EB1D}"/>
              </a:ext>
            </a:extLst>
          </p:cNvPr>
          <p:cNvSpPr/>
          <p:nvPr>
            <p:custDataLst>
              <p:tags r:id="rId4"/>
            </p:custDataLst>
          </p:nvPr>
        </p:nvSpPr>
        <p:spPr>
          <a:xfrm>
            <a:off x="5229225" y="6392863"/>
            <a:ext cx="6648450" cy="511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7" name="Picture 3"/>
          <p:cNvSpPr>
            <a:spLocks noGrp="1"/>
          </p:cNvSpPr>
          <p:nvPr>
            <p:ph type="pic" sz="quarter" idx="25"/>
          </p:nvPr>
        </p:nvSpPr>
        <p:spPr bwMode="gray">
          <a:xfrm>
            <a:off x="7965948" y="1828800"/>
            <a:ext cx="3730752" cy="4076700"/>
          </a:xfrm>
          <a:solidFill>
            <a:schemeClr val="bg1">
              <a:lumMod val="95000"/>
            </a:schemeClr>
          </a:solidFill>
        </p:spPr>
        <p:txBody>
          <a:bodyPr rtlCol="0">
            <a:noAutofit/>
          </a:bodyPr>
          <a:lstStyle>
            <a:lvl1pPr algn="ctr">
              <a:defRPr sz="1200">
                <a:solidFill>
                  <a:schemeClr val="tx1"/>
                </a:solidFill>
              </a:defRPr>
            </a:lvl1pPr>
          </a:lstStyle>
          <a:p>
            <a:pPr lvl="0"/>
            <a:r>
              <a:rPr lang="en-US" noProof="0"/>
              <a:t>Click icon to add picture</a:t>
            </a:r>
          </a:p>
        </p:txBody>
      </p:sp>
      <p:sp>
        <p:nvSpPr>
          <p:cNvPr id="18" name="Text 3"/>
          <p:cNvSpPr>
            <a:spLocks noGrp="1"/>
          </p:cNvSpPr>
          <p:nvPr>
            <p:ph type="body" sz="quarter" idx="26"/>
          </p:nvPr>
        </p:nvSpPr>
        <p:spPr bwMode="gray">
          <a:xfrm>
            <a:off x="9619342" y="4533900"/>
            <a:ext cx="2077358" cy="1371600"/>
          </a:xfrm>
          <a:solidFill>
            <a:schemeClr val="accent1"/>
          </a:solidFill>
        </p:spPr>
        <p:txBody>
          <a:bodyPr lIns="137160" tIns="137160" rIns="137160" bIns="137160"/>
          <a:lstStyle>
            <a:lvl1pPr algn="l">
              <a:lnSpc>
                <a:spcPct val="90000"/>
              </a:lnSpc>
              <a:spcBef>
                <a:spcPts val="0"/>
              </a:spcBef>
              <a:spcAft>
                <a:spcPts val="0"/>
              </a:spcAft>
              <a:defRPr sz="1400">
                <a:solidFill>
                  <a:schemeClr val="bg1"/>
                </a:solidFill>
              </a:defRPr>
            </a:lvl1pPr>
          </a:lstStyle>
          <a:p>
            <a:pPr lvl="0"/>
            <a:r>
              <a:rPr lang="en-US"/>
              <a:t>Click to edit Master text styles</a:t>
            </a:r>
          </a:p>
        </p:txBody>
      </p:sp>
      <p:sp>
        <p:nvSpPr>
          <p:cNvPr id="15" name="Picture 2"/>
          <p:cNvSpPr>
            <a:spLocks noGrp="1"/>
          </p:cNvSpPr>
          <p:nvPr>
            <p:ph type="pic" sz="quarter" idx="23"/>
          </p:nvPr>
        </p:nvSpPr>
        <p:spPr bwMode="gray">
          <a:xfrm>
            <a:off x="4230624" y="1828800"/>
            <a:ext cx="3730752" cy="4076700"/>
          </a:xfrm>
          <a:solidFill>
            <a:schemeClr val="bg1">
              <a:lumMod val="95000"/>
            </a:schemeClr>
          </a:solidFill>
        </p:spPr>
        <p:txBody>
          <a:bodyPr rtlCol="0">
            <a:noAutofit/>
          </a:bodyPr>
          <a:lstStyle>
            <a:lvl1pPr algn="ctr">
              <a:defRPr sz="1100">
                <a:solidFill>
                  <a:schemeClr val="tx1"/>
                </a:solidFill>
              </a:defRPr>
            </a:lvl1pPr>
          </a:lstStyle>
          <a:p>
            <a:pPr lvl="0"/>
            <a:r>
              <a:rPr lang="en-US" noProof="0"/>
              <a:t>Click icon to add picture</a:t>
            </a:r>
          </a:p>
        </p:txBody>
      </p:sp>
      <p:sp>
        <p:nvSpPr>
          <p:cNvPr id="16" name="Text  2"/>
          <p:cNvSpPr>
            <a:spLocks noGrp="1"/>
          </p:cNvSpPr>
          <p:nvPr>
            <p:ph type="body" sz="quarter" idx="24"/>
          </p:nvPr>
        </p:nvSpPr>
        <p:spPr bwMode="gray">
          <a:xfrm>
            <a:off x="5884018" y="4533900"/>
            <a:ext cx="2077358" cy="1371600"/>
          </a:xfrm>
          <a:solidFill>
            <a:schemeClr val="accent1"/>
          </a:solidFill>
        </p:spPr>
        <p:txBody>
          <a:bodyPr lIns="137160" tIns="137160" rIns="137160" bIns="137160"/>
          <a:lstStyle>
            <a:lvl1pPr algn="l">
              <a:lnSpc>
                <a:spcPct val="90000"/>
              </a:lnSpc>
              <a:spcBef>
                <a:spcPts val="0"/>
              </a:spcBef>
              <a:spcAft>
                <a:spcPts val="0"/>
              </a:spcAft>
              <a:defRPr sz="1400">
                <a:solidFill>
                  <a:schemeClr val="bg1"/>
                </a:solidFill>
              </a:defRPr>
            </a:lvl1pPr>
          </a:lstStyle>
          <a:p>
            <a:pPr lvl="0"/>
            <a:r>
              <a:rPr lang="en-US"/>
              <a:t>Click to edit Master text styles</a:t>
            </a:r>
          </a:p>
        </p:txBody>
      </p:sp>
      <p:sp>
        <p:nvSpPr>
          <p:cNvPr id="9" name="Picture 1"/>
          <p:cNvSpPr>
            <a:spLocks noGrp="1"/>
          </p:cNvSpPr>
          <p:nvPr>
            <p:ph type="pic" sz="quarter" idx="22"/>
          </p:nvPr>
        </p:nvSpPr>
        <p:spPr bwMode="gray">
          <a:xfrm>
            <a:off x="495300" y="1828800"/>
            <a:ext cx="3730752" cy="4076700"/>
          </a:xfrm>
          <a:solidFill>
            <a:schemeClr val="bg1">
              <a:lumMod val="95000"/>
            </a:schemeClr>
          </a:solidFill>
        </p:spPr>
        <p:txBody>
          <a:bodyPr rtlCol="0">
            <a:noAutofit/>
          </a:bodyPr>
          <a:lstStyle>
            <a:lvl1pPr algn="ctr">
              <a:defRPr sz="1200">
                <a:solidFill>
                  <a:schemeClr val="tx1"/>
                </a:solidFill>
              </a:defRPr>
            </a:lvl1pPr>
          </a:lstStyle>
          <a:p>
            <a:pPr lvl="0"/>
            <a:r>
              <a:rPr lang="en-US" noProof="0"/>
              <a:t>Click icon to add picture</a:t>
            </a:r>
          </a:p>
        </p:txBody>
      </p:sp>
      <p:sp>
        <p:nvSpPr>
          <p:cNvPr id="8" name="Text 1"/>
          <p:cNvSpPr>
            <a:spLocks noGrp="1"/>
          </p:cNvSpPr>
          <p:nvPr>
            <p:ph type="body" sz="quarter" idx="14"/>
          </p:nvPr>
        </p:nvSpPr>
        <p:spPr bwMode="gray">
          <a:xfrm>
            <a:off x="2148694" y="4533900"/>
            <a:ext cx="2077358" cy="1371600"/>
          </a:xfrm>
          <a:solidFill>
            <a:schemeClr val="accent1"/>
          </a:solidFill>
        </p:spPr>
        <p:txBody>
          <a:bodyPr lIns="137160" tIns="137160" rIns="137160" bIns="137160"/>
          <a:lstStyle>
            <a:lvl1pPr algn="l">
              <a:lnSpc>
                <a:spcPct val="90000"/>
              </a:lnSpc>
              <a:spcBef>
                <a:spcPts val="0"/>
              </a:spcBef>
              <a:spcAft>
                <a:spcPts val="0"/>
              </a:spcAft>
              <a:defRPr sz="1400">
                <a:solidFill>
                  <a:schemeClr val="bg1"/>
                </a:solidFill>
              </a:defRPr>
            </a:lvl1pPr>
          </a:lstStyle>
          <a:p>
            <a:pPr lvl="0"/>
            <a:r>
              <a:rPr lang="en-US"/>
              <a:t>Click to edit Master text styles</a:t>
            </a:r>
          </a:p>
        </p:txBody>
      </p:sp>
      <p:sp>
        <p:nvSpPr>
          <p:cNvPr id="6" name="Subtitle"/>
          <p:cNvSpPr>
            <a:spLocks noGrp="1"/>
          </p:cNvSpPr>
          <p:nvPr>
            <p:ph type="body" sz="quarter" idx="13"/>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a:t>Click to edit Master text styles</a:t>
            </a:r>
          </a:p>
        </p:txBody>
      </p:sp>
      <p:sp>
        <p:nvSpPr>
          <p:cNvPr id="2" name="Title"/>
          <p:cNvSpPr>
            <a:spLocks noGrp="1"/>
          </p:cNvSpPr>
          <p:nvPr>
            <p:ph type="title"/>
          </p:nvPr>
        </p:nvSpPr>
        <p:spPr bwMode="gray">
          <a:xfrm>
            <a:off x="495300" y="639689"/>
            <a:ext cx="11201400" cy="415498"/>
          </a:xfrm>
        </p:spPr>
        <p:txBody>
          <a:bodyPr/>
          <a:lstStyle>
            <a:lvl1pPr>
              <a:defRPr/>
            </a:lvl1pPr>
          </a:lstStyle>
          <a:p>
            <a:r>
              <a:rPr lang="en-US"/>
              <a:t>Click to edit Master title style</a:t>
            </a:r>
          </a:p>
        </p:txBody>
      </p:sp>
      <p:sp>
        <p:nvSpPr>
          <p:cNvPr id="14" name="Date Placeholder 2">
            <a:extLst>
              <a:ext uri="{FF2B5EF4-FFF2-40B4-BE49-F238E27FC236}">
                <a16:creationId xmlns:a16="http://schemas.microsoft.com/office/drawing/2014/main" id="{DBFFAE68-CC18-4F80-B0DD-ECD45BA92BD2}"/>
              </a:ext>
            </a:extLst>
          </p:cNvPr>
          <p:cNvSpPr>
            <a:spLocks noGrp="1"/>
          </p:cNvSpPr>
          <p:nvPr>
            <p:ph type="dt" sz="half" idx="27"/>
          </p:nvPr>
        </p:nvSpPr>
        <p:spPr/>
        <p:txBody>
          <a:bodyPr/>
          <a:lstStyle>
            <a:lvl1pPr>
              <a:defRPr/>
            </a:lvl1pPr>
          </a:lstStyle>
          <a:p>
            <a:pPr>
              <a:defRPr/>
            </a:pPr>
            <a:fld id="{4A45D4AD-4587-4261-8F09-E6BE99BBFA3F}" type="datetime1">
              <a:rPr lang="en-US"/>
              <a:pPr>
                <a:defRPr/>
              </a:pPr>
              <a:t>4/1/2022</a:t>
            </a:fld>
            <a:endParaRPr lang="en-US"/>
          </a:p>
        </p:txBody>
      </p:sp>
      <p:sp>
        <p:nvSpPr>
          <p:cNvPr id="19" name="Footer Placeholder 4">
            <a:extLst>
              <a:ext uri="{FF2B5EF4-FFF2-40B4-BE49-F238E27FC236}">
                <a16:creationId xmlns:a16="http://schemas.microsoft.com/office/drawing/2014/main" id="{58FF905D-91A6-4B4B-9205-C6B776DF235B}"/>
              </a:ext>
            </a:extLst>
          </p:cNvPr>
          <p:cNvSpPr>
            <a:spLocks noGrp="1"/>
          </p:cNvSpPr>
          <p:nvPr>
            <p:ph type="ftr" sz="quarter" idx="28"/>
          </p:nvPr>
        </p:nvSpPr>
        <p:spPr/>
        <p:txBody>
          <a:bodyPr/>
          <a:lstStyle>
            <a:lvl1pPr>
              <a:defRPr/>
            </a:lvl1pPr>
          </a:lstStyle>
          <a:p>
            <a:pPr>
              <a:defRPr/>
            </a:pPr>
            <a:r>
              <a:t>© 2021 UnitedHealth Group. All rights reserved. Do not distribute or reproduce without express permission from UnitedHealth Group.</a:t>
            </a:r>
          </a:p>
        </p:txBody>
      </p:sp>
      <p:sp>
        <p:nvSpPr>
          <p:cNvPr id="20" name="Slide Number Placeholder 10">
            <a:extLst>
              <a:ext uri="{FF2B5EF4-FFF2-40B4-BE49-F238E27FC236}">
                <a16:creationId xmlns:a16="http://schemas.microsoft.com/office/drawing/2014/main" id="{104D34EC-7DBF-47E1-AABA-874FFA2AF7A2}"/>
              </a:ext>
            </a:extLst>
          </p:cNvPr>
          <p:cNvSpPr>
            <a:spLocks noGrp="1"/>
          </p:cNvSpPr>
          <p:nvPr>
            <p:ph type="sldNum" sz="quarter" idx="29"/>
          </p:nvPr>
        </p:nvSpPr>
        <p:spPr/>
        <p:txBody>
          <a:bodyPr/>
          <a:lstStyle>
            <a:lvl1pPr>
              <a:defRPr/>
            </a:lvl1pPr>
          </a:lstStyle>
          <a:p>
            <a:pPr>
              <a:defRPr/>
            </a:pPr>
            <a:fld id="{ECA47513-B2BD-448B-AB94-DD6D321EA1F9}" type="slidenum">
              <a:rPr lang="en-US"/>
              <a:pPr>
                <a:defRPr/>
              </a:pPr>
              <a:t>‹#›</a:t>
            </a:fld>
            <a:endParaRPr lang="en-US"/>
          </a:p>
        </p:txBody>
      </p:sp>
    </p:spTree>
    <p:extLst>
      <p:ext uri="{BB962C8B-B14F-4D97-AF65-F5344CB8AC3E}">
        <p14:creationId xmlns:p14="http://schemas.microsoft.com/office/powerpoint/2010/main" val="19010832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12" name="Rectangle 11" hidden="1">
            <a:extLst>
              <a:ext uri="{FF2B5EF4-FFF2-40B4-BE49-F238E27FC236}">
                <a16:creationId xmlns:a16="http://schemas.microsoft.com/office/drawing/2014/main" id="{7175ACC7-2F12-4B3C-A40F-53C727D947B8}"/>
              </a:ext>
            </a:extLst>
          </p:cNvPr>
          <p:cNvSpPr/>
          <p:nvPr>
            <p:custDataLst>
              <p:tags r:id="rId1"/>
            </p:custDataLst>
          </p:nvPr>
        </p:nvSpPr>
        <p:spPr>
          <a:xfrm>
            <a:off x="457200" y="1143000"/>
            <a:ext cx="11353800" cy="48498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9" name="Rectangle 18" hidden="1">
            <a:extLst>
              <a:ext uri="{FF2B5EF4-FFF2-40B4-BE49-F238E27FC236}">
                <a16:creationId xmlns:a16="http://schemas.microsoft.com/office/drawing/2014/main" id="{EC1FD706-30AB-4607-99A7-7F262E98F212}"/>
              </a:ext>
            </a:extLst>
          </p:cNvPr>
          <p:cNvSpPr/>
          <p:nvPr>
            <p:custDataLst>
              <p:tags r:id="rId2"/>
            </p:custDataLst>
          </p:nvPr>
        </p:nvSpPr>
        <p:spPr>
          <a:xfrm>
            <a:off x="304800" y="6083300"/>
            <a:ext cx="2214563" cy="619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20" name="Rectangle 19" hidden="1">
            <a:extLst>
              <a:ext uri="{FF2B5EF4-FFF2-40B4-BE49-F238E27FC236}">
                <a16:creationId xmlns:a16="http://schemas.microsoft.com/office/drawing/2014/main" id="{33EFD06C-0F19-4852-88B1-DB280BB484BA}"/>
              </a:ext>
            </a:extLst>
          </p:cNvPr>
          <p:cNvSpPr/>
          <p:nvPr>
            <p:custDataLst>
              <p:tags r:id="rId3"/>
            </p:custDataLst>
          </p:nvPr>
        </p:nvSpPr>
        <p:spPr>
          <a:xfrm>
            <a:off x="0" y="0"/>
            <a:ext cx="12192000" cy="4175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21" name="Rectangle 20" hidden="1">
            <a:extLst>
              <a:ext uri="{FF2B5EF4-FFF2-40B4-BE49-F238E27FC236}">
                <a16:creationId xmlns:a16="http://schemas.microsoft.com/office/drawing/2014/main" id="{4B6630F9-746B-4A90-B85D-9DB7E4B401BB}"/>
              </a:ext>
            </a:extLst>
          </p:cNvPr>
          <p:cNvSpPr/>
          <p:nvPr>
            <p:custDataLst>
              <p:tags r:id="rId4"/>
            </p:custDataLst>
          </p:nvPr>
        </p:nvSpPr>
        <p:spPr>
          <a:xfrm>
            <a:off x="5229225" y="6392863"/>
            <a:ext cx="6648450" cy="511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3" name="Image 4"/>
          <p:cNvSpPr>
            <a:spLocks noGrp="1"/>
          </p:cNvSpPr>
          <p:nvPr>
            <p:ph type="pic" sz="quarter" idx="27"/>
          </p:nvPr>
        </p:nvSpPr>
        <p:spPr bwMode="gray">
          <a:xfrm>
            <a:off x="8898636" y="1828799"/>
            <a:ext cx="2798064" cy="2798064"/>
          </a:xfrm>
          <a:solidFill>
            <a:schemeClr val="bg1">
              <a:lumMod val="95000"/>
            </a:schemeClr>
          </a:solidFill>
        </p:spPr>
        <p:txBody>
          <a:bodyPr lIns="137160" rIns="137160" rtlCol="0">
            <a:noAutofit/>
          </a:bodyPr>
          <a:lstStyle>
            <a:lvl1pPr algn="ctr">
              <a:defRPr sz="1100">
                <a:solidFill>
                  <a:schemeClr val="tx1"/>
                </a:solidFill>
              </a:defRPr>
            </a:lvl1pPr>
          </a:lstStyle>
          <a:p>
            <a:pPr lvl="0"/>
            <a:r>
              <a:rPr lang="en-US" noProof="0"/>
              <a:t>Click icon to add picture</a:t>
            </a:r>
          </a:p>
        </p:txBody>
      </p:sp>
      <p:sp>
        <p:nvSpPr>
          <p:cNvPr id="14" name="Header 4"/>
          <p:cNvSpPr>
            <a:spLocks noGrp="1"/>
          </p:cNvSpPr>
          <p:nvPr>
            <p:ph type="body" sz="quarter" idx="28"/>
          </p:nvPr>
        </p:nvSpPr>
        <p:spPr bwMode="gray">
          <a:xfrm>
            <a:off x="8898636" y="4633732"/>
            <a:ext cx="2103120" cy="609398"/>
          </a:xfrm>
          <a:solidFill>
            <a:schemeClr val="accent1"/>
          </a:solidFill>
        </p:spPr>
        <p:txBody>
          <a:bodyPr lIns="137160" tIns="137160" rIns="137160" bIns="137160">
            <a:spAutoFit/>
          </a:bodyPr>
          <a:lstStyle>
            <a:lvl1pPr algn="l">
              <a:lnSpc>
                <a:spcPct val="90000"/>
              </a:lnSpc>
              <a:spcBef>
                <a:spcPts val="0"/>
              </a:spcBef>
              <a:spcAft>
                <a:spcPts val="0"/>
              </a:spcAft>
              <a:defRPr sz="1200">
                <a:solidFill>
                  <a:schemeClr val="bg1"/>
                </a:solidFill>
              </a:defRPr>
            </a:lvl1pPr>
          </a:lstStyle>
          <a:p>
            <a:pPr lvl="0"/>
            <a:r>
              <a:rPr lang="en-US"/>
              <a:t>Click to edit Master text styles</a:t>
            </a:r>
          </a:p>
        </p:txBody>
      </p:sp>
      <p:sp>
        <p:nvSpPr>
          <p:cNvPr id="17" name="Image 3"/>
          <p:cNvSpPr>
            <a:spLocks noGrp="1"/>
          </p:cNvSpPr>
          <p:nvPr>
            <p:ph type="pic" sz="quarter" idx="25"/>
          </p:nvPr>
        </p:nvSpPr>
        <p:spPr bwMode="gray">
          <a:xfrm>
            <a:off x="6097524" y="1828799"/>
            <a:ext cx="2798064" cy="2798064"/>
          </a:xfrm>
          <a:solidFill>
            <a:schemeClr val="bg1">
              <a:lumMod val="95000"/>
            </a:schemeClr>
          </a:solidFill>
        </p:spPr>
        <p:txBody>
          <a:bodyPr lIns="137160" rIns="137160" rtlCol="0">
            <a:noAutofit/>
          </a:bodyPr>
          <a:lstStyle>
            <a:lvl1pPr algn="ctr">
              <a:defRPr sz="1100">
                <a:solidFill>
                  <a:schemeClr val="tx1"/>
                </a:solidFill>
              </a:defRPr>
            </a:lvl1pPr>
          </a:lstStyle>
          <a:p>
            <a:pPr lvl="0"/>
            <a:r>
              <a:rPr lang="en-US" noProof="0"/>
              <a:t>Click icon to add picture</a:t>
            </a:r>
          </a:p>
        </p:txBody>
      </p:sp>
      <p:sp>
        <p:nvSpPr>
          <p:cNvPr id="18" name="Header 3"/>
          <p:cNvSpPr>
            <a:spLocks noGrp="1"/>
          </p:cNvSpPr>
          <p:nvPr>
            <p:ph type="body" sz="quarter" idx="26"/>
          </p:nvPr>
        </p:nvSpPr>
        <p:spPr bwMode="gray">
          <a:xfrm>
            <a:off x="6097524" y="4633732"/>
            <a:ext cx="2103120" cy="609398"/>
          </a:xfrm>
          <a:solidFill>
            <a:schemeClr val="accent1"/>
          </a:solidFill>
        </p:spPr>
        <p:txBody>
          <a:bodyPr lIns="137160" tIns="137160" rIns="137160" bIns="137160">
            <a:spAutoFit/>
          </a:bodyPr>
          <a:lstStyle>
            <a:lvl1pPr algn="l">
              <a:lnSpc>
                <a:spcPct val="90000"/>
              </a:lnSpc>
              <a:spcBef>
                <a:spcPts val="0"/>
              </a:spcBef>
              <a:spcAft>
                <a:spcPts val="0"/>
              </a:spcAft>
              <a:defRPr sz="1200">
                <a:solidFill>
                  <a:schemeClr val="bg1"/>
                </a:solidFill>
              </a:defRPr>
            </a:lvl1pPr>
          </a:lstStyle>
          <a:p>
            <a:pPr lvl="0"/>
            <a:r>
              <a:rPr lang="en-US"/>
              <a:t>Click to edit Master text styles</a:t>
            </a:r>
          </a:p>
        </p:txBody>
      </p:sp>
      <p:sp>
        <p:nvSpPr>
          <p:cNvPr id="15" name="Image 2"/>
          <p:cNvSpPr>
            <a:spLocks noGrp="1"/>
          </p:cNvSpPr>
          <p:nvPr>
            <p:ph type="pic" sz="quarter" idx="23"/>
          </p:nvPr>
        </p:nvSpPr>
        <p:spPr bwMode="gray">
          <a:xfrm>
            <a:off x="3296412" y="1828799"/>
            <a:ext cx="2798064" cy="2798064"/>
          </a:xfrm>
          <a:solidFill>
            <a:schemeClr val="bg1">
              <a:lumMod val="95000"/>
            </a:schemeClr>
          </a:solidFill>
        </p:spPr>
        <p:txBody>
          <a:bodyPr lIns="137160" rIns="137160" rtlCol="0">
            <a:noAutofit/>
          </a:bodyPr>
          <a:lstStyle>
            <a:lvl1pPr algn="ctr">
              <a:defRPr sz="1100">
                <a:solidFill>
                  <a:schemeClr val="tx1"/>
                </a:solidFill>
              </a:defRPr>
            </a:lvl1pPr>
          </a:lstStyle>
          <a:p>
            <a:pPr lvl="0"/>
            <a:r>
              <a:rPr lang="en-US" noProof="0"/>
              <a:t>Click icon to add picture</a:t>
            </a:r>
          </a:p>
        </p:txBody>
      </p:sp>
      <p:sp>
        <p:nvSpPr>
          <p:cNvPr id="16" name="Header 2"/>
          <p:cNvSpPr>
            <a:spLocks noGrp="1"/>
          </p:cNvSpPr>
          <p:nvPr>
            <p:ph type="body" sz="quarter" idx="24"/>
          </p:nvPr>
        </p:nvSpPr>
        <p:spPr bwMode="gray">
          <a:xfrm>
            <a:off x="3296412" y="4633732"/>
            <a:ext cx="2103120" cy="609398"/>
          </a:xfrm>
          <a:solidFill>
            <a:schemeClr val="accent1"/>
          </a:solidFill>
        </p:spPr>
        <p:txBody>
          <a:bodyPr lIns="137160" tIns="137160" rIns="137160" bIns="137160">
            <a:spAutoFit/>
          </a:bodyPr>
          <a:lstStyle>
            <a:lvl1pPr algn="l">
              <a:lnSpc>
                <a:spcPct val="90000"/>
              </a:lnSpc>
              <a:spcBef>
                <a:spcPts val="0"/>
              </a:spcBef>
              <a:spcAft>
                <a:spcPts val="0"/>
              </a:spcAft>
              <a:defRPr sz="1200">
                <a:solidFill>
                  <a:schemeClr val="bg1"/>
                </a:solidFill>
              </a:defRPr>
            </a:lvl1pPr>
          </a:lstStyle>
          <a:p>
            <a:pPr lvl="0"/>
            <a:r>
              <a:rPr lang="en-US"/>
              <a:t>Click to edit Master text styles</a:t>
            </a:r>
          </a:p>
        </p:txBody>
      </p:sp>
      <p:sp>
        <p:nvSpPr>
          <p:cNvPr id="9" name="Image 1"/>
          <p:cNvSpPr>
            <a:spLocks noGrp="1"/>
          </p:cNvSpPr>
          <p:nvPr>
            <p:ph type="pic" sz="quarter" idx="22"/>
          </p:nvPr>
        </p:nvSpPr>
        <p:spPr bwMode="gray">
          <a:xfrm>
            <a:off x="495300" y="1828799"/>
            <a:ext cx="2798064" cy="2798064"/>
          </a:xfrm>
          <a:solidFill>
            <a:schemeClr val="bg1">
              <a:lumMod val="95000"/>
            </a:schemeClr>
          </a:solidFill>
        </p:spPr>
        <p:txBody>
          <a:bodyPr lIns="137160" rIns="137160" rtlCol="0">
            <a:noAutofit/>
          </a:bodyPr>
          <a:lstStyle>
            <a:lvl1pPr algn="ctr">
              <a:defRPr sz="1100">
                <a:solidFill>
                  <a:schemeClr val="tx1"/>
                </a:solidFill>
              </a:defRPr>
            </a:lvl1pPr>
          </a:lstStyle>
          <a:p>
            <a:pPr lvl="0"/>
            <a:r>
              <a:rPr lang="en-US" noProof="0"/>
              <a:t>Click icon to add picture</a:t>
            </a:r>
          </a:p>
        </p:txBody>
      </p:sp>
      <p:sp>
        <p:nvSpPr>
          <p:cNvPr id="8" name="Header 1"/>
          <p:cNvSpPr>
            <a:spLocks noGrp="1"/>
          </p:cNvSpPr>
          <p:nvPr>
            <p:ph type="body" sz="quarter" idx="14"/>
          </p:nvPr>
        </p:nvSpPr>
        <p:spPr bwMode="gray">
          <a:xfrm>
            <a:off x="495300" y="4633126"/>
            <a:ext cx="2103120" cy="609398"/>
          </a:xfrm>
          <a:solidFill>
            <a:schemeClr val="accent1"/>
          </a:solidFill>
        </p:spPr>
        <p:txBody>
          <a:bodyPr lIns="137160" tIns="137160" rIns="137160" bIns="137160">
            <a:spAutoFit/>
          </a:bodyPr>
          <a:lstStyle>
            <a:lvl1pPr algn="l">
              <a:lnSpc>
                <a:spcPct val="90000"/>
              </a:lnSpc>
              <a:spcBef>
                <a:spcPts val="0"/>
              </a:spcBef>
              <a:spcAft>
                <a:spcPts val="0"/>
              </a:spcAft>
              <a:defRPr sz="1200">
                <a:solidFill>
                  <a:schemeClr val="bg1"/>
                </a:solidFill>
              </a:defRPr>
            </a:lvl1pPr>
          </a:lstStyle>
          <a:p>
            <a:pPr lvl="0"/>
            <a:r>
              <a:rPr lang="en-US"/>
              <a:t>Click to edit Master text styles</a:t>
            </a:r>
          </a:p>
        </p:txBody>
      </p:sp>
      <p:sp>
        <p:nvSpPr>
          <p:cNvPr id="6" name="Subtitle"/>
          <p:cNvSpPr>
            <a:spLocks noGrp="1"/>
          </p:cNvSpPr>
          <p:nvPr>
            <p:ph type="body" sz="quarter" idx="13"/>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a:t>Click to edit Master text styles</a:t>
            </a:r>
          </a:p>
        </p:txBody>
      </p:sp>
      <p:sp>
        <p:nvSpPr>
          <p:cNvPr id="2" name="Title"/>
          <p:cNvSpPr>
            <a:spLocks noGrp="1"/>
          </p:cNvSpPr>
          <p:nvPr>
            <p:ph type="title"/>
          </p:nvPr>
        </p:nvSpPr>
        <p:spPr bwMode="gray">
          <a:xfrm>
            <a:off x="495300" y="639689"/>
            <a:ext cx="11201400" cy="415498"/>
          </a:xfrm>
        </p:spPr>
        <p:txBody>
          <a:bodyPr/>
          <a:lstStyle>
            <a:lvl1pPr>
              <a:defRPr/>
            </a:lvl1pPr>
          </a:lstStyle>
          <a:p>
            <a:r>
              <a:rPr lang="en-US"/>
              <a:t>Click to edit Master title style</a:t>
            </a:r>
          </a:p>
        </p:txBody>
      </p:sp>
      <p:sp>
        <p:nvSpPr>
          <p:cNvPr id="22" name="Date Placeholder 2">
            <a:extLst>
              <a:ext uri="{FF2B5EF4-FFF2-40B4-BE49-F238E27FC236}">
                <a16:creationId xmlns:a16="http://schemas.microsoft.com/office/drawing/2014/main" id="{7C105168-1EEB-4DDA-97AA-FF4A35830BC5}"/>
              </a:ext>
            </a:extLst>
          </p:cNvPr>
          <p:cNvSpPr>
            <a:spLocks noGrp="1"/>
          </p:cNvSpPr>
          <p:nvPr>
            <p:ph type="dt" sz="half" idx="29"/>
          </p:nvPr>
        </p:nvSpPr>
        <p:spPr/>
        <p:txBody>
          <a:bodyPr/>
          <a:lstStyle>
            <a:lvl1pPr>
              <a:defRPr/>
            </a:lvl1pPr>
          </a:lstStyle>
          <a:p>
            <a:pPr>
              <a:defRPr/>
            </a:pPr>
            <a:fld id="{5E9533AD-6006-4FD6-8BA4-D26D2E580233}" type="datetime1">
              <a:rPr lang="en-US"/>
              <a:pPr>
                <a:defRPr/>
              </a:pPr>
              <a:t>4/1/2022</a:t>
            </a:fld>
            <a:endParaRPr lang="en-US"/>
          </a:p>
        </p:txBody>
      </p:sp>
      <p:sp>
        <p:nvSpPr>
          <p:cNvPr id="23" name="Footer Placeholder 4">
            <a:extLst>
              <a:ext uri="{FF2B5EF4-FFF2-40B4-BE49-F238E27FC236}">
                <a16:creationId xmlns:a16="http://schemas.microsoft.com/office/drawing/2014/main" id="{B831F802-3BC6-4731-9429-3E78893CD805}"/>
              </a:ext>
            </a:extLst>
          </p:cNvPr>
          <p:cNvSpPr>
            <a:spLocks noGrp="1"/>
          </p:cNvSpPr>
          <p:nvPr>
            <p:ph type="ftr" sz="quarter" idx="30"/>
          </p:nvPr>
        </p:nvSpPr>
        <p:spPr/>
        <p:txBody>
          <a:bodyPr/>
          <a:lstStyle>
            <a:lvl1pPr>
              <a:defRPr/>
            </a:lvl1pPr>
          </a:lstStyle>
          <a:p>
            <a:pPr>
              <a:defRPr/>
            </a:pPr>
            <a:r>
              <a:t>© 2021 UnitedHealth Group. All rights reserved. Do not distribute or reproduce without express permission from UnitedHealth Group.</a:t>
            </a:r>
          </a:p>
        </p:txBody>
      </p:sp>
      <p:sp>
        <p:nvSpPr>
          <p:cNvPr id="24" name="Slide Number Placeholder 10">
            <a:extLst>
              <a:ext uri="{FF2B5EF4-FFF2-40B4-BE49-F238E27FC236}">
                <a16:creationId xmlns:a16="http://schemas.microsoft.com/office/drawing/2014/main" id="{1C4617CE-9CF5-49BC-97AF-CD8D5C64DC14}"/>
              </a:ext>
            </a:extLst>
          </p:cNvPr>
          <p:cNvSpPr>
            <a:spLocks noGrp="1"/>
          </p:cNvSpPr>
          <p:nvPr>
            <p:ph type="sldNum" sz="quarter" idx="31"/>
          </p:nvPr>
        </p:nvSpPr>
        <p:spPr/>
        <p:txBody>
          <a:bodyPr/>
          <a:lstStyle>
            <a:lvl1pPr>
              <a:defRPr/>
            </a:lvl1pPr>
          </a:lstStyle>
          <a:p>
            <a:pPr>
              <a:defRPr/>
            </a:pPr>
            <a:fld id="{BA16E571-8D11-401C-BDAD-01569E315318}" type="slidenum">
              <a:rPr lang="en-US"/>
              <a:pPr>
                <a:defRPr/>
              </a:pPr>
              <a:t>‹#›</a:t>
            </a:fld>
            <a:endParaRPr lang="en-US"/>
          </a:p>
        </p:txBody>
      </p:sp>
    </p:spTree>
    <p:extLst>
      <p:ext uri="{BB962C8B-B14F-4D97-AF65-F5344CB8AC3E}">
        <p14:creationId xmlns:p14="http://schemas.microsoft.com/office/powerpoint/2010/main" val="586373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21" name="Rectangle 20" hidden="1">
            <a:extLst>
              <a:ext uri="{FF2B5EF4-FFF2-40B4-BE49-F238E27FC236}">
                <a16:creationId xmlns:a16="http://schemas.microsoft.com/office/drawing/2014/main" id="{5BA238D5-2438-4155-822F-84846A6D32D9}"/>
              </a:ext>
            </a:extLst>
          </p:cNvPr>
          <p:cNvSpPr/>
          <p:nvPr>
            <p:custDataLst>
              <p:tags r:id="rId1"/>
            </p:custDataLst>
          </p:nvPr>
        </p:nvSpPr>
        <p:spPr>
          <a:xfrm>
            <a:off x="457200" y="1143000"/>
            <a:ext cx="11353800" cy="48498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22" name="Rectangle 21" hidden="1">
            <a:extLst>
              <a:ext uri="{FF2B5EF4-FFF2-40B4-BE49-F238E27FC236}">
                <a16:creationId xmlns:a16="http://schemas.microsoft.com/office/drawing/2014/main" id="{C7ECC262-3897-4A98-BEBD-90295C049110}"/>
              </a:ext>
            </a:extLst>
          </p:cNvPr>
          <p:cNvSpPr/>
          <p:nvPr>
            <p:custDataLst>
              <p:tags r:id="rId2"/>
            </p:custDataLst>
          </p:nvPr>
        </p:nvSpPr>
        <p:spPr>
          <a:xfrm>
            <a:off x="304800" y="6083300"/>
            <a:ext cx="2214563" cy="619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23" name="Rectangle 22" hidden="1">
            <a:extLst>
              <a:ext uri="{FF2B5EF4-FFF2-40B4-BE49-F238E27FC236}">
                <a16:creationId xmlns:a16="http://schemas.microsoft.com/office/drawing/2014/main" id="{6492E820-F474-40DB-A228-30373ABA3D01}"/>
              </a:ext>
            </a:extLst>
          </p:cNvPr>
          <p:cNvSpPr/>
          <p:nvPr>
            <p:custDataLst>
              <p:tags r:id="rId3"/>
            </p:custDataLst>
          </p:nvPr>
        </p:nvSpPr>
        <p:spPr>
          <a:xfrm>
            <a:off x="0" y="0"/>
            <a:ext cx="12192000" cy="4175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24" name="Rectangle 23" hidden="1">
            <a:extLst>
              <a:ext uri="{FF2B5EF4-FFF2-40B4-BE49-F238E27FC236}">
                <a16:creationId xmlns:a16="http://schemas.microsoft.com/office/drawing/2014/main" id="{4461D55E-FCD1-4519-BB8C-5FAA56223F3F}"/>
              </a:ext>
            </a:extLst>
          </p:cNvPr>
          <p:cNvSpPr/>
          <p:nvPr>
            <p:custDataLst>
              <p:tags r:id="rId4"/>
            </p:custDataLst>
          </p:nvPr>
        </p:nvSpPr>
        <p:spPr>
          <a:xfrm>
            <a:off x="5229225" y="6392863"/>
            <a:ext cx="6648450" cy="511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9" name="Image 5"/>
          <p:cNvSpPr>
            <a:spLocks noGrp="1"/>
          </p:cNvSpPr>
          <p:nvPr>
            <p:ph type="pic" sz="quarter" idx="29"/>
          </p:nvPr>
        </p:nvSpPr>
        <p:spPr bwMode="gray">
          <a:xfrm>
            <a:off x="9456420" y="1828800"/>
            <a:ext cx="2240280" cy="2240280"/>
          </a:xfrm>
          <a:solidFill>
            <a:schemeClr val="bg1">
              <a:lumMod val="95000"/>
            </a:schemeClr>
          </a:solidFill>
        </p:spPr>
        <p:txBody>
          <a:bodyPr lIns="137160" rIns="137160" rtlCol="0">
            <a:noAutofit/>
          </a:bodyPr>
          <a:lstStyle>
            <a:lvl1pPr algn="ctr">
              <a:defRPr sz="1100">
                <a:solidFill>
                  <a:schemeClr val="tx1"/>
                </a:solidFill>
              </a:defRPr>
            </a:lvl1pPr>
          </a:lstStyle>
          <a:p>
            <a:pPr lvl="0"/>
            <a:r>
              <a:rPr lang="en-US" noProof="0"/>
              <a:t>Click icon to add picture</a:t>
            </a:r>
          </a:p>
        </p:txBody>
      </p:sp>
      <p:sp>
        <p:nvSpPr>
          <p:cNvPr id="20" name="Header 5"/>
          <p:cNvSpPr>
            <a:spLocks noGrp="1"/>
          </p:cNvSpPr>
          <p:nvPr>
            <p:ph type="body" sz="quarter" idx="30"/>
          </p:nvPr>
        </p:nvSpPr>
        <p:spPr bwMode="gray">
          <a:xfrm>
            <a:off x="9456420" y="4076250"/>
            <a:ext cx="1682496" cy="609398"/>
          </a:xfrm>
          <a:solidFill>
            <a:schemeClr val="accent1"/>
          </a:solidFill>
        </p:spPr>
        <p:txBody>
          <a:bodyPr lIns="137160" tIns="137160" rIns="137160" bIns="137160">
            <a:spAutoFit/>
          </a:bodyPr>
          <a:lstStyle>
            <a:lvl1pPr algn="l">
              <a:lnSpc>
                <a:spcPct val="90000"/>
              </a:lnSpc>
              <a:spcBef>
                <a:spcPts val="0"/>
              </a:spcBef>
              <a:spcAft>
                <a:spcPts val="0"/>
              </a:spcAft>
              <a:defRPr sz="1200">
                <a:solidFill>
                  <a:schemeClr val="bg1"/>
                </a:solidFill>
              </a:defRPr>
            </a:lvl1pPr>
          </a:lstStyle>
          <a:p>
            <a:pPr lvl="0"/>
            <a:r>
              <a:rPr lang="en-US"/>
              <a:t>Click to edit Master text styles</a:t>
            </a:r>
          </a:p>
        </p:txBody>
      </p:sp>
      <p:sp>
        <p:nvSpPr>
          <p:cNvPr id="13" name="Image 4"/>
          <p:cNvSpPr>
            <a:spLocks noGrp="1"/>
          </p:cNvSpPr>
          <p:nvPr>
            <p:ph type="pic" sz="quarter" idx="27"/>
          </p:nvPr>
        </p:nvSpPr>
        <p:spPr bwMode="gray">
          <a:xfrm>
            <a:off x="7216140" y="1828800"/>
            <a:ext cx="2240280" cy="2240280"/>
          </a:xfrm>
          <a:solidFill>
            <a:schemeClr val="bg1">
              <a:lumMod val="95000"/>
            </a:schemeClr>
          </a:solidFill>
        </p:spPr>
        <p:txBody>
          <a:bodyPr lIns="137160" rIns="137160" rtlCol="0">
            <a:noAutofit/>
          </a:bodyPr>
          <a:lstStyle>
            <a:lvl1pPr algn="ctr">
              <a:defRPr sz="1100">
                <a:solidFill>
                  <a:schemeClr val="tx1"/>
                </a:solidFill>
              </a:defRPr>
            </a:lvl1pPr>
          </a:lstStyle>
          <a:p>
            <a:pPr lvl="0"/>
            <a:r>
              <a:rPr lang="en-US" noProof="0"/>
              <a:t>Click icon to add picture</a:t>
            </a:r>
          </a:p>
        </p:txBody>
      </p:sp>
      <p:sp>
        <p:nvSpPr>
          <p:cNvPr id="14" name="Header 4"/>
          <p:cNvSpPr>
            <a:spLocks noGrp="1"/>
          </p:cNvSpPr>
          <p:nvPr>
            <p:ph type="body" sz="quarter" idx="28"/>
          </p:nvPr>
        </p:nvSpPr>
        <p:spPr bwMode="gray">
          <a:xfrm>
            <a:off x="7216140" y="4076250"/>
            <a:ext cx="1682496" cy="609398"/>
          </a:xfrm>
          <a:solidFill>
            <a:schemeClr val="accent1"/>
          </a:solidFill>
        </p:spPr>
        <p:txBody>
          <a:bodyPr lIns="137160" tIns="137160" rIns="137160" bIns="137160">
            <a:spAutoFit/>
          </a:bodyPr>
          <a:lstStyle>
            <a:lvl1pPr algn="l">
              <a:lnSpc>
                <a:spcPct val="90000"/>
              </a:lnSpc>
              <a:spcBef>
                <a:spcPts val="0"/>
              </a:spcBef>
              <a:spcAft>
                <a:spcPts val="0"/>
              </a:spcAft>
              <a:defRPr sz="1200">
                <a:solidFill>
                  <a:schemeClr val="bg1"/>
                </a:solidFill>
              </a:defRPr>
            </a:lvl1pPr>
          </a:lstStyle>
          <a:p>
            <a:pPr lvl="0"/>
            <a:r>
              <a:rPr lang="en-US"/>
              <a:t>Click to edit Master text styles</a:t>
            </a:r>
          </a:p>
        </p:txBody>
      </p:sp>
      <p:sp>
        <p:nvSpPr>
          <p:cNvPr id="17" name="Image 3"/>
          <p:cNvSpPr>
            <a:spLocks noGrp="1"/>
          </p:cNvSpPr>
          <p:nvPr>
            <p:ph type="pic" sz="quarter" idx="25"/>
          </p:nvPr>
        </p:nvSpPr>
        <p:spPr bwMode="gray">
          <a:xfrm>
            <a:off x="4975860" y="1828800"/>
            <a:ext cx="2240280" cy="2240280"/>
          </a:xfrm>
          <a:solidFill>
            <a:schemeClr val="bg1">
              <a:lumMod val="95000"/>
            </a:schemeClr>
          </a:solidFill>
        </p:spPr>
        <p:txBody>
          <a:bodyPr lIns="137160" rIns="137160" rtlCol="0">
            <a:noAutofit/>
          </a:bodyPr>
          <a:lstStyle>
            <a:lvl1pPr algn="ctr">
              <a:defRPr sz="1100">
                <a:solidFill>
                  <a:schemeClr val="tx1"/>
                </a:solidFill>
              </a:defRPr>
            </a:lvl1pPr>
          </a:lstStyle>
          <a:p>
            <a:pPr lvl="0"/>
            <a:r>
              <a:rPr lang="en-US" noProof="0"/>
              <a:t>Click icon to add picture</a:t>
            </a:r>
          </a:p>
        </p:txBody>
      </p:sp>
      <p:sp>
        <p:nvSpPr>
          <p:cNvPr id="18" name="Header 3"/>
          <p:cNvSpPr>
            <a:spLocks noGrp="1"/>
          </p:cNvSpPr>
          <p:nvPr>
            <p:ph type="body" sz="quarter" idx="26"/>
          </p:nvPr>
        </p:nvSpPr>
        <p:spPr bwMode="gray">
          <a:xfrm>
            <a:off x="4975860" y="4076250"/>
            <a:ext cx="1682496" cy="609398"/>
          </a:xfrm>
          <a:solidFill>
            <a:schemeClr val="accent1"/>
          </a:solidFill>
        </p:spPr>
        <p:txBody>
          <a:bodyPr lIns="137160" tIns="137160" rIns="137160" bIns="137160">
            <a:spAutoFit/>
          </a:bodyPr>
          <a:lstStyle>
            <a:lvl1pPr algn="l">
              <a:lnSpc>
                <a:spcPct val="90000"/>
              </a:lnSpc>
              <a:spcBef>
                <a:spcPts val="0"/>
              </a:spcBef>
              <a:spcAft>
                <a:spcPts val="0"/>
              </a:spcAft>
              <a:defRPr sz="1200">
                <a:solidFill>
                  <a:schemeClr val="bg1"/>
                </a:solidFill>
              </a:defRPr>
            </a:lvl1pPr>
          </a:lstStyle>
          <a:p>
            <a:pPr lvl="0"/>
            <a:r>
              <a:rPr lang="en-US"/>
              <a:t>Click to edit Master text styles</a:t>
            </a:r>
          </a:p>
        </p:txBody>
      </p:sp>
      <p:sp>
        <p:nvSpPr>
          <p:cNvPr id="15" name="Image 2"/>
          <p:cNvSpPr>
            <a:spLocks noGrp="1"/>
          </p:cNvSpPr>
          <p:nvPr>
            <p:ph type="pic" sz="quarter" idx="23"/>
          </p:nvPr>
        </p:nvSpPr>
        <p:spPr bwMode="gray">
          <a:xfrm>
            <a:off x="2735580" y="1828800"/>
            <a:ext cx="2240280" cy="2240280"/>
          </a:xfrm>
          <a:solidFill>
            <a:schemeClr val="bg1">
              <a:lumMod val="95000"/>
            </a:schemeClr>
          </a:solidFill>
        </p:spPr>
        <p:txBody>
          <a:bodyPr lIns="137160" rIns="137160" rtlCol="0">
            <a:noAutofit/>
          </a:bodyPr>
          <a:lstStyle>
            <a:lvl1pPr algn="ctr">
              <a:defRPr sz="900">
                <a:solidFill>
                  <a:schemeClr val="tx1"/>
                </a:solidFill>
              </a:defRPr>
            </a:lvl1pPr>
          </a:lstStyle>
          <a:p>
            <a:pPr lvl="0"/>
            <a:r>
              <a:rPr lang="en-US" noProof="0"/>
              <a:t>Click icon to add picture</a:t>
            </a:r>
          </a:p>
        </p:txBody>
      </p:sp>
      <p:sp>
        <p:nvSpPr>
          <p:cNvPr id="16" name="Header 2"/>
          <p:cNvSpPr>
            <a:spLocks noGrp="1"/>
          </p:cNvSpPr>
          <p:nvPr>
            <p:ph type="body" sz="quarter" idx="24"/>
          </p:nvPr>
        </p:nvSpPr>
        <p:spPr bwMode="gray">
          <a:xfrm>
            <a:off x="2735580" y="4076250"/>
            <a:ext cx="1682496" cy="609398"/>
          </a:xfrm>
          <a:solidFill>
            <a:schemeClr val="accent1"/>
          </a:solidFill>
        </p:spPr>
        <p:txBody>
          <a:bodyPr lIns="137160" tIns="137160" rIns="137160" bIns="137160">
            <a:spAutoFit/>
          </a:bodyPr>
          <a:lstStyle>
            <a:lvl1pPr algn="l">
              <a:lnSpc>
                <a:spcPct val="90000"/>
              </a:lnSpc>
              <a:spcBef>
                <a:spcPts val="0"/>
              </a:spcBef>
              <a:spcAft>
                <a:spcPts val="0"/>
              </a:spcAft>
              <a:defRPr sz="1200">
                <a:solidFill>
                  <a:schemeClr val="bg1"/>
                </a:solidFill>
              </a:defRPr>
            </a:lvl1pPr>
          </a:lstStyle>
          <a:p>
            <a:pPr lvl="0"/>
            <a:r>
              <a:rPr lang="en-US"/>
              <a:t>Click to edit Master text styles</a:t>
            </a:r>
          </a:p>
        </p:txBody>
      </p:sp>
      <p:sp>
        <p:nvSpPr>
          <p:cNvPr id="9" name="Image 1"/>
          <p:cNvSpPr>
            <a:spLocks noGrp="1"/>
          </p:cNvSpPr>
          <p:nvPr>
            <p:ph type="pic" sz="quarter" idx="22"/>
          </p:nvPr>
        </p:nvSpPr>
        <p:spPr bwMode="gray">
          <a:xfrm>
            <a:off x="495300" y="1828800"/>
            <a:ext cx="2240280" cy="2240280"/>
          </a:xfrm>
          <a:solidFill>
            <a:schemeClr val="bg1">
              <a:lumMod val="95000"/>
            </a:schemeClr>
          </a:solidFill>
        </p:spPr>
        <p:txBody>
          <a:bodyPr lIns="137160" rIns="137160" rtlCol="0">
            <a:noAutofit/>
          </a:bodyPr>
          <a:lstStyle>
            <a:lvl1pPr algn="ctr">
              <a:defRPr sz="1100">
                <a:solidFill>
                  <a:schemeClr val="tx1"/>
                </a:solidFill>
              </a:defRPr>
            </a:lvl1pPr>
          </a:lstStyle>
          <a:p>
            <a:pPr lvl="0"/>
            <a:r>
              <a:rPr lang="en-US" noProof="0"/>
              <a:t>Click icon to add picture</a:t>
            </a:r>
          </a:p>
        </p:txBody>
      </p:sp>
      <p:sp>
        <p:nvSpPr>
          <p:cNvPr id="8" name="Header 1"/>
          <p:cNvSpPr>
            <a:spLocks noGrp="1"/>
          </p:cNvSpPr>
          <p:nvPr>
            <p:ph type="body" sz="quarter" idx="14"/>
          </p:nvPr>
        </p:nvSpPr>
        <p:spPr bwMode="gray">
          <a:xfrm>
            <a:off x="498747" y="4076250"/>
            <a:ext cx="1682496" cy="609398"/>
          </a:xfrm>
          <a:solidFill>
            <a:schemeClr val="accent1"/>
          </a:solidFill>
        </p:spPr>
        <p:txBody>
          <a:bodyPr lIns="137160" tIns="137160" rIns="137160" bIns="137160">
            <a:spAutoFit/>
          </a:bodyPr>
          <a:lstStyle>
            <a:lvl1pPr algn="l">
              <a:lnSpc>
                <a:spcPct val="90000"/>
              </a:lnSpc>
              <a:spcBef>
                <a:spcPts val="0"/>
              </a:spcBef>
              <a:spcAft>
                <a:spcPts val="0"/>
              </a:spcAft>
              <a:defRPr sz="1200">
                <a:solidFill>
                  <a:schemeClr val="bg1"/>
                </a:solidFill>
              </a:defRPr>
            </a:lvl1pPr>
          </a:lstStyle>
          <a:p>
            <a:pPr lvl="0"/>
            <a:r>
              <a:rPr lang="en-US"/>
              <a:t>Click to edit Master text styles</a:t>
            </a:r>
          </a:p>
        </p:txBody>
      </p:sp>
      <p:sp>
        <p:nvSpPr>
          <p:cNvPr id="6" name="Subtitle"/>
          <p:cNvSpPr>
            <a:spLocks noGrp="1"/>
          </p:cNvSpPr>
          <p:nvPr>
            <p:ph type="body" sz="quarter" idx="13"/>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a:t>Click to edit Master text styles</a:t>
            </a:r>
          </a:p>
        </p:txBody>
      </p:sp>
      <p:sp>
        <p:nvSpPr>
          <p:cNvPr id="2" name="Title"/>
          <p:cNvSpPr>
            <a:spLocks noGrp="1"/>
          </p:cNvSpPr>
          <p:nvPr>
            <p:ph type="title"/>
          </p:nvPr>
        </p:nvSpPr>
        <p:spPr bwMode="gray"/>
        <p:txBody>
          <a:bodyPr/>
          <a:lstStyle>
            <a:lvl1pPr>
              <a:defRPr/>
            </a:lvl1pPr>
          </a:lstStyle>
          <a:p>
            <a:r>
              <a:rPr lang="en-US"/>
              <a:t>Click to edit Master title style</a:t>
            </a:r>
          </a:p>
        </p:txBody>
      </p:sp>
      <p:sp>
        <p:nvSpPr>
          <p:cNvPr id="25" name="Date Placeholder 2">
            <a:extLst>
              <a:ext uri="{FF2B5EF4-FFF2-40B4-BE49-F238E27FC236}">
                <a16:creationId xmlns:a16="http://schemas.microsoft.com/office/drawing/2014/main" id="{FC22F238-403B-4A0F-8500-5408C615786F}"/>
              </a:ext>
            </a:extLst>
          </p:cNvPr>
          <p:cNvSpPr>
            <a:spLocks noGrp="1"/>
          </p:cNvSpPr>
          <p:nvPr>
            <p:ph type="dt" sz="half" idx="31"/>
          </p:nvPr>
        </p:nvSpPr>
        <p:spPr/>
        <p:txBody>
          <a:bodyPr/>
          <a:lstStyle>
            <a:lvl1pPr>
              <a:defRPr/>
            </a:lvl1pPr>
          </a:lstStyle>
          <a:p>
            <a:pPr>
              <a:defRPr/>
            </a:pPr>
            <a:fld id="{1B8CD1F4-92CE-46FC-8D4D-3E0F28EDC7A3}" type="datetime1">
              <a:rPr lang="en-US"/>
              <a:pPr>
                <a:defRPr/>
              </a:pPr>
              <a:t>4/1/2022</a:t>
            </a:fld>
            <a:endParaRPr lang="en-US"/>
          </a:p>
        </p:txBody>
      </p:sp>
      <p:sp>
        <p:nvSpPr>
          <p:cNvPr id="26" name="Footer Placeholder 4">
            <a:extLst>
              <a:ext uri="{FF2B5EF4-FFF2-40B4-BE49-F238E27FC236}">
                <a16:creationId xmlns:a16="http://schemas.microsoft.com/office/drawing/2014/main" id="{91514FE2-E7E8-4C85-BDE4-07095FCA7C1B}"/>
              </a:ext>
            </a:extLst>
          </p:cNvPr>
          <p:cNvSpPr>
            <a:spLocks noGrp="1"/>
          </p:cNvSpPr>
          <p:nvPr>
            <p:ph type="ftr" sz="quarter" idx="32"/>
          </p:nvPr>
        </p:nvSpPr>
        <p:spPr/>
        <p:txBody>
          <a:bodyPr/>
          <a:lstStyle>
            <a:lvl1pPr>
              <a:defRPr/>
            </a:lvl1pPr>
          </a:lstStyle>
          <a:p>
            <a:pPr>
              <a:defRPr/>
            </a:pPr>
            <a:r>
              <a:t>© 2021 UnitedHealth Group. All rights reserved. Do not distribute or reproduce without express permission from UnitedHealth Group.</a:t>
            </a:r>
          </a:p>
        </p:txBody>
      </p:sp>
      <p:sp>
        <p:nvSpPr>
          <p:cNvPr id="27" name="Slide Number Placeholder 10">
            <a:extLst>
              <a:ext uri="{FF2B5EF4-FFF2-40B4-BE49-F238E27FC236}">
                <a16:creationId xmlns:a16="http://schemas.microsoft.com/office/drawing/2014/main" id="{EE3B5964-1B2A-49A7-942A-7F4651A2A89B}"/>
              </a:ext>
            </a:extLst>
          </p:cNvPr>
          <p:cNvSpPr>
            <a:spLocks noGrp="1"/>
          </p:cNvSpPr>
          <p:nvPr>
            <p:ph type="sldNum" sz="quarter" idx="33"/>
          </p:nvPr>
        </p:nvSpPr>
        <p:spPr/>
        <p:txBody>
          <a:bodyPr/>
          <a:lstStyle>
            <a:lvl1pPr>
              <a:defRPr/>
            </a:lvl1pPr>
          </a:lstStyle>
          <a:p>
            <a:pPr>
              <a:defRPr/>
            </a:pPr>
            <a:fld id="{50F8D203-68C8-437C-B85C-1C1190C1D05C}" type="slidenum">
              <a:rPr lang="en-US"/>
              <a:pPr>
                <a:defRPr/>
              </a:pPr>
              <a:t>‹#›</a:t>
            </a:fld>
            <a:endParaRPr lang="en-US"/>
          </a:p>
        </p:txBody>
      </p:sp>
    </p:spTree>
    <p:extLst>
      <p:ext uri="{BB962C8B-B14F-4D97-AF65-F5344CB8AC3E}">
        <p14:creationId xmlns:p14="http://schemas.microsoft.com/office/powerpoint/2010/main" val="10858445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10" name="Rectangle 9" hidden="1">
            <a:extLst>
              <a:ext uri="{FF2B5EF4-FFF2-40B4-BE49-F238E27FC236}">
                <a16:creationId xmlns:a16="http://schemas.microsoft.com/office/drawing/2014/main" id="{6BBAD4AA-B251-4B95-8320-DD20346F4B7D}"/>
              </a:ext>
            </a:extLst>
          </p:cNvPr>
          <p:cNvSpPr/>
          <p:nvPr>
            <p:custDataLst>
              <p:tags r:id="rId1"/>
            </p:custDataLst>
          </p:nvPr>
        </p:nvSpPr>
        <p:spPr>
          <a:xfrm>
            <a:off x="457200" y="1143000"/>
            <a:ext cx="11353800" cy="48498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1" name="Rectangle 10" hidden="1">
            <a:extLst>
              <a:ext uri="{FF2B5EF4-FFF2-40B4-BE49-F238E27FC236}">
                <a16:creationId xmlns:a16="http://schemas.microsoft.com/office/drawing/2014/main" id="{C4061624-B7B8-4FDE-9E81-804933C5B92E}"/>
              </a:ext>
            </a:extLst>
          </p:cNvPr>
          <p:cNvSpPr/>
          <p:nvPr>
            <p:custDataLst>
              <p:tags r:id="rId2"/>
            </p:custDataLst>
          </p:nvPr>
        </p:nvSpPr>
        <p:spPr>
          <a:xfrm>
            <a:off x="304800" y="6083300"/>
            <a:ext cx="2214563" cy="619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2" name="Rectangle 11" hidden="1">
            <a:extLst>
              <a:ext uri="{FF2B5EF4-FFF2-40B4-BE49-F238E27FC236}">
                <a16:creationId xmlns:a16="http://schemas.microsoft.com/office/drawing/2014/main" id="{720C6FAC-AAC7-4EEF-95FA-C315FBCA1A3B}"/>
              </a:ext>
            </a:extLst>
          </p:cNvPr>
          <p:cNvSpPr/>
          <p:nvPr>
            <p:custDataLst>
              <p:tags r:id="rId3"/>
            </p:custDataLst>
          </p:nvPr>
        </p:nvSpPr>
        <p:spPr>
          <a:xfrm>
            <a:off x="0" y="0"/>
            <a:ext cx="12192000" cy="4175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3" name="Rectangle 12" hidden="1">
            <a:extLst>
              <a:ext uri="{FF2B5EF4-FFF2-40B4-BE49-F238E27FC236}">
                <a16:creationId xmlns:a16="http://schemas.microsoft.com/office/drawing/2014/main" id="{93ED5316-BFBC-4820-9014-5D33B9440E03}"/>
              </a:ext>
            </a:extLst>
          </p:cNvPr>
          <p:cNvSpPr/>
          <p:nvPr>
            <p:custDataLst>
              <p:tags r:id="rId4"/>
            </p:custDataLst>
          </p:nvPr>
        </p:nvSpPr>
        <p:spPr>
          <a:xfrm>
            <a:off x="5229225" y="6392863"/>
            <a:ext cx="6648450" cy="511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cxnSp>
        <p:nvCxnSpPr>
          <p:cNvPr id="14" name="Straight Connector 13" descr="&quot;&quot;">
            <a:extLst>
              <a:ext uri="{FF2B5EF4-FFF2-40B4-BE49-F238E27FC236}">
                <a16:creationId xmlns:a16="http://schemas.microsoft.com/office/drawing/2014/main" id="{8FDBBAB3-2EF4-4CA1-8026-583DC3971EEB}"/>
              </a:ext>
            </a:extLst>
          </p:cNvPr>
          <p:cNvCxnSpPr>
            <a:cxnSpLocks/>
          </p:cNvCxnSpPr>
          <p:nvPr/>
        </p:nvCxnSpPr>
        <p:spPr bwMode="gray">
          <a:xfrm>
            <a:off x="795338" y="1727994"/>
            <a:ext cx="10604499" cy="0"/>
          </a:xfrm>
          <a:prstGeom prst="line">
            <a:avLst/>
          </a:prstGeom>
          <a:ln w="19050" cap="rnd">
            <a:gradFill>
              <a:gsLst>
                <a:gs pos="100000">
                  <a:srgbClr val="F2B411"/>
                </a:gs>
                <a:gs pos="17000">
                  <a:srgbClr val="D13F44"/>
                </a:gs>
              </a:gsLst>
              <a:lin ang="4200000" scaled="0"/>
            </a:gradFill>
          </a:ln>
        </p:spPr>
        <p:style>
          <a:lnRef idx="1">
            <a:schemeClr val="accent1"/>
          </a:lnRef>
          <a:fillRef idx="0">
            <a:schemeClr val="accent1"/>
          </a:fillRef>
          <a:effectRef idx="0">
            <a:schemeClr val="accent1"/>
          </a:effectRef>
          <a:fontRef idx="minor">
            <a:schemeClr val="tx1"/>
          </a:fontRef>
        </p:style>
      </p:cxnSp>
      <p:sp>
        <p:nvSpPr>
          <p:cNvPr id="26" name="Text 3"/>
          <p:cNvSpPr>
            <a:spLocks noGrp="1"/>
          </p:cNvSpPr>
          <p:nvPr>
            <p:ph type="body" sz="quarter" idx="20"/>
          </p:nvPr>
        </p:nvSpPr>
        <p:spPr bwMode="gray">
          <a:xfrm>
            <a:off x="2161628" y="4797039"/>
            <a:ext cx="7772400" cy="492443"/>
          </a:xfrm>
        </p:spPr>
        <p:txBody>
          <a:bodyPr anchor="ctr">
            <a:spAutoFit/>
          </a:bodyPr>
          <a:lstStyle>
            <a:lvl1pPr>
              <a:lnSpc>
                <a:spcPct val="90000"/>
              </a:lnSpc>
              <a:spcBef>
                <a:spcPts val="600"/>
              </a:spcBef>
              <a:spcAft>
                <a:spcPts val="0"/>
              </a:spcAft>
              <a:defRPr sz="1600"/>
            </a:lvl1pPr>
            <a:lvl2pPr marL="169863" indent="-169863">
              <a:lnSpc>
                <a:spcPct val="90000"/>
              </a:lnSpc>
              <a:spcBef>
                <a:spcPts val="600"/>
              </a:spcBef>
              <a:spcAft>
                <a:spcPts val="0"/>
              </a:spcAft>
              <a:defRPr sz="1400"/>
            </a:lvl2pPr>
          </a:lstStyle>
          <a:p>
            <a:pPr lvl="0"/>
            <a:r>
              <a:rPr lang="en-US"/>
              <a:t>Click to edit Master text styles</a:t>
            </a:r>
          </a:p>
          <a:p>
            <a:pPr lvl="1"/>
            <a:r>
              <a:rPr lang="en-US"/>
              <a:t>Second level</a:t>
            </a:r>
          </a:p>
        </p:txBody>
      </p:sp>
      <p:sp>
        <p:nvSpPr>
          <p:cNvPr id="29" name="Header 3"/>
          <p:cNvSpPr>
            <a:spLocks noGrp="1"/>
          </p:cNvSpPr>
          <p:nvPr>
            <p:ph type="body" sz="quarter" idx="17"/>
          </p:nvPr>
        </p:nvSpPr>
        <p:spPr bwMode="gray">
          <a:xfrm>
            <a:off x="795338" y="4586060"/>
            <a:ext cx="960120" cy="914400"/>
          </a:xfrm>
          <a:solidFill>
            <a:schemeClr val="bg1">
              <a:lumMod val="95000"/>
            </a:schemeClr>
          </a:solid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1000" kern="1200" dirty="0">
                <a:solidFill>
                  <a:schemeClr val="tx1"/>
                </a:solidFill>
                <a:latin typeface="+mn-lt"/>
                <a:ea typeface="+mn-ea"/>
                <a:cs typeface="+mn-cs"/>
              </a:defRPr>
            </a:lvl1pPr>
          </a:lstStyle>
          <a:p>
            <a:pPr lvl="0"/>
            <a:r>
              <a:rPr lang="en-US"/>
              <a:t>Click to edit Master text styles</a:t>
            </a:r>
          </a:p>
        </p:txBody>
      </p:sp>
      <p:sp>
        <p:nvSpPr>
          <p:cNvPr id="25" name="Text 2"/>
          <p:cNvSpPr>
            <a:spLocks noGrp="1"/>
          </p:cNvSpPr>
          <p:nvPr>
            <p:ph type="body" sz="quarter" idx="19"/>
          </p:nvPr>
        </p:nvSpPr>
        <p:spPr bwMode="gray">
          <a:xfrm>
            <a:off x="2161628" y="3529090"/>
            <a:ext cx="7772400" cy="492443"/>
          </a:xfrm>
        </p:spPr>
        <p:txBody>
          <a:bodyPr anchor="ctr">
            <a:spAutoFit/>
          </a:bodyPr>
          <a:lstStyle>
            <a:lvl1pPr>
              <a:lnSpc>
                <a:spcPct val="90000"/>
              </a:lnSpc>
              <a:spcBef>
                <a:spcPts val="600"/>
              </a:spcBef>
              <a:spcAft>
                <a:spcPts val="0"/>
              </a:spcAft>
              <a:defRPr sz="1600"/>
            </a:lvl1pPr>
            <a:lvl2pPr marL="169863" indent="-169863">
              <a:lnSpc>
                <a:spcPct val="90000"/>
              </a:lnSpc>
              <a:spcBef>
                <a:spcPts val="600"/>
              </a:spcBef>
              <a:spcAft>
                <a:spcPts val="0"/>
              </a:spcAft>
              <a:defRPr sz="1400"/>
            </a:lvl2pPr>
          </a:lstStyle>
          <a:p>
            <a:pPr lvl="0"/>
            <a:r>
              <a:rPr lang="en-US"/>
              <a:t>Click to edit Master text styles</a:t>
            </a:r>
          </a:p>
          <a:p>
            <a:pPr lvl="1"/>
            <a:r>
              <a:rPr lang="en-US"/>
              <a:t>Second level</a:t>
            </a:r>
          </a:p>
        </p:txBody>
      </p:sp>
      <p:sp>
        <p:nvSpPr>
          <p:cNvPr id="28" name="Header 2"/>
          <p:cNvSpPr>
            <a:spLocks noGrp="1"/>
          </p:cNvSpPr>
          <p:nvPr>
            <p:ph type="body" sz="quarter" idx="16"/>
          </p:nvPr>
        </p:nvSpPr>
        <p:spPr bwMode="gray">
          <a:xfrm>
            <a:off x="795338" y="3318112"/>
            <a:ext cx="960120" cy="914400"/>
          </a:xfrm>
          <a:solidFill>
            <a:schemeClr val="bg1">
              <a:lumMod val="95000"/>
            </a:schemeClr>
          </a:solid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1000" kern="1200" dirty="0">
                <a:solidFill>
                  <a:schemeClr val="tx1"/>
                </a:solidFill>
                <a:latin typeface="+mn-lt"/>
                <a:ea typeface="+mn-ea"/>
                <a:cs typeface="+mn-cs"/>
              </a:defRPr>
            </a:lvl1pPr>
          </a:lstStyle>
          <a:p>
            <a:pPr lvl="0"/>
            <a:r>
              <a:rPr lang="en-US"/>
              <a:t>Click to edit Master text styles</a:t>
            </a:r>
          </a:p>
        </p:txBody>
      </p:sp>
      <p:sp>
        <p:nvSpPr>
          <p:cNvPr id="9" name="Text 1"/>
          <p:cNvSpPr>
            <a:spLocks noGrp="1"/>
          </p:cNvSpPr>
          <p:nvPr>
            <p:ph type="body" sz="quarter" idx="18"/>
          </p:nvPr>
        </p:nvSpPr>
        <p:spPr bwMode="gray">
          <a:xfrm>
            <a:off x="2161628" y="2261143"/>
            <a:ext cx="7772400" cy="492443"/>
          </a:xfrm>
        </p:spPr>
        <p:txBody>
          <a:bodyPr anchor="ctr">
            <a:spAutoFit/>
          </a:bodyPr>
          <a:lstStyle>
            <a:lvl1pPr>
              <a:lnSpc>
                <a:spcPct val="90000"/>
              </a:lnSpc>
              <a:spcBef>
                <a:spcPts val="600"/>
              </a:spcBef>
              <a:spcAft>
                <a:spcPts val="0"/>
              </a:spcAft>
              <a:defRPr sz="1600"/>
            </a:lvl1pPr>
            <a:lvl2pPr marL="169863" indent="-169863">
              <a:lnSpc>
                <a:spcPct val="90000"/>
              </a:lnSpc>
              <a:spcBef>
                <a:spcPts val="600"/>
              </a:spcBef>
              <a:spcAft>
                <a:spcPts val="0"/>
              </a:spcAft>
              <a:defRPr sz="1400"/>
            </a:lvl2pPr>
          </a:lstStyle>
          <a:p>
            <a:pPr lvl="0"/>
            <a:r>
              <a:rPr lang="en-US"/>
              <a:t>Click to edit Master text styles</a:t>
            </a:r>
          </a:p>
          <a:p>
            <a:pPr lvl="1"/>
            <a:r>
              <a:rPr lang="en-US"/>
              <a:t>Second level</a:t>
            </a:r>
          </a:p>
        </p:txBody>
      </p:sp>
      <p:sp>
        <p:nvSpPr>
          <p:cNvPr id="8" name="Header 1"/>
          <p:cNvSpPr>
            <a:spLocks noGrp="1"/>
          </p:cNvSpPr>
          <p:nvPr>
            <p:ph type="body" sz="quarter" idx="14"/>
          </p:nvPr>
        </p:nvSpPr>
        <p:spPr bwMode="gray">
          <a:xfrm>
            <a:off x="795338" y="2050164"/>
            <a:ext cx="958306" cy="914400"/>
          </a:xfrm>
          <a:solidFill>
            <a:schemeClr val="bg1">
              <a:lumMod val="95000"/>
            </a:schemeClr>
          </a:solid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1000" kern="1200" dirty="0">
                <a:solidFill>
                  <a:schemeClr val="tx1"/>
                </a:solidFill>
                <a:latin typeface="+mn-lt"/>
                <a:ea typeface="+mn-ea"/>
                <a:cs typeface="+mn-cs"/>
              </a:defRPr>
            </a:lvl1pPr>
          </a:lstStyle>
          <a:p>
            <a:pPr lvl="0"/>
            <a:r>
              <a:rPr lang="en-US"/>
              <a:t>Click to edit Master text styles</a:t>
            </a:r>
          </a:p>
        </p:txBody>
      </p:sp>
      <p:sp>
        <p:nvSpPr>
          <p:cNvPr id="6" name="Subtitle"/>
          <p:cNvSpPr>
            <a:spLocks noGrp="1"/>
          </p:cNvSpPr>
          <p:nvPr>
            <p:ph type="body" sz="quarter" idx="13"/>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a:t>Click to edit Master text styles</a:t>
            </a:r>
          </a:p>
        </p:txBody>
      </p:sp>
      <p:sp>
        <p:nvSpPr>
          <p:cNvPr id="2" name="Title"/>
          <p:cNvSpPr>
            <a:spLocks noGrp="1"/>
          </p:cNvSpPr>
          <p:nvPr>
            <p:ph type="title"/>
          </p:nvPr>
        </p:nvSpPr>
        <p:spPr bwMode="gray"/>
        <p:txBody>
          <a:bodyPr/>
          <a:lstStyle>
            <a:lvl1pPr>
              <a:defRPr/>
            </a:lvl1pPr>
          </a:lstStyle>
          <a:p>
            <a:r>
              <a:rPr lang="en-US"/>
              <a:t>Click to edit Master title style</a:t>
            </a:r>
          </a:p>
        </p:txBody>
      </p:sp>
      <p:sp>
        <p:nvSpPr>
          <p:cNvPr id="15" name="Date Placeholder 2">
            <a:extLst>
              <a:ext uri="{FF2B5EF4-FFF2-40B4-BE49-F238E27FC236}">
                <a16:creationId xmlns:a16="http://schemas.microsoft.com/office/drawing/2014/main" id="{5BCB6FDC-4CA5-4C18-BC72-506D57E7C55C}"/>
              </a:ext>
            </a:extLst>
          </p:cNvPr>
          <p:cNvSpPr>
            <a:spLocks noGrp="1"/>
          </p:cNvSpPr>
          <p:nvPr>
            <p:ph type="dt" sz="half" idx="21"/>
          </p:nvPr>
        </p:nvSpPr>
        <p:spPr/>
        <p:txBody>
          <a:bodyPr/>
          <a:lstStyle>
            <a:lvl1pPr>
              <a:defRPr/>
            </a:lvl1pPr>
          </a:lstStyle>
          <a:p>
            <a:pPr>
              <a:defRPr/>
            </a:pPr>
            <a:fld id="{636D2E10-38F0-418E-83E9-88EE5B6E1209}" type="datetime1">
              <a:rPr lang="en-US"/>
              <a:pPr>
                <a:defRPr/>
              </a:pPr>
              <a:t>4/1/2022</a:t>
            </a:fld>
            <a:endParaRPr lang="en-US"/>
          </a:p>
        </p:txBody>
      </p:sp>
      <p:sp>
        <p:nvSpPr>
          <p:cNvPr id="16" name="Footer Placeholder 4">
            <a:extLst>
              <a:ext uri="{FF2B5EF4-FFF2-40B4-BE49-F238E27FC236}">
                <a16:creationId xmlns:a16="http://schemas.microsoft.com/office/drawing/2014/main" id="{BA6DCBA2-946F-4FAF-A6ED-E6A3D416AA96}"/>
              </a:ext>
            </a:extLst>
          </p:cNvPr>
          <p:cNvSpPr>
            <a:spLocks noGrp="1"/>
          </p:cNvSpPr>
          <p:nvPr>
            <p:ph type="ftr" sz="quarter" idx="22"/>
          </p:nvPr>
        </p:nvSpPr>
        <p:spPr/>
        <p:txBody>
          <a:bodyPr/>
          <a:lstStyle>
            <a:lvl1pPr>
              <a:defRPr/>
            </a:lvl1pPr>
          </a:lstStyle>
          <a:p>
            <a:pPr>
              <a:defRPr/>
            </a:pPr>
            <a:r>
              <a:t>© 2021 UnitedHealth Group. All rights reserved. Do not distribute or reproduce without express permission from UnitedHealth Group.</a:t>
            </a:r>
          </a:p>
        </p:txBody>
      </p:sp>
      <p:sp>
        <p:nvSpPr>
          <p:cNvPr id="17" name="Slide Number Placeholder 10">
            <a:extLst>
              <a:ext uri="{FF2B5EF4-FFF2-40B4-BE49-F238E27FC236}">
                <a16:creationId xmlns:a16="http://schemas.microsoft.com/office/drawing/2014/main" id="{B5CAAB2A-CBC0-4318-85B3-626767C892B4}"/>
              </a:ext>
            </a:extLst>
          </p:cNvPr>
          <p:cNvSpPr>
            <a:spLocks noGrp="1"/>
          </p:cNvSpPr>
          <p:nvPr>
            <p:ph type="sldNum" sz="quarter" idx="23"/>
          </p:nvPr>
        </p:nvSpPr>
        <p:spPr/>
        <p:txBody>
          <a:bodyPr/>
          <a:lstStyle>
            <a:lvl1pPr>
              <a:defRPr/>
            </a:lvl1pPr>
          </a:lstStyle>
          <a:p>
            <a:pPr>
              <a:defRPr/>
            </a:pPr>
            <a:fld id="{868490D1-AA65-43FA-90D5-9374CBA2FC35}" type="slidenum">
              <a:rPr lang="en-US"/>
              <a:pPr>
                <a:defRPr/>
              </a:pPr>
              <a:t>‹#›</a:t>
            </a:fld>
            <a:endParaRPr lang="en-US"/>
          </a:p>
        </p:txBody>
      </p:sp>
    </p:spTree>
    <p:extLst>
      <p:ext uri="{BB962C8B-B14F-4D97-AF65-F5344CB8AC3E}">
        <p14:creationId xmlns:p14="http://schemas.microsoft.com/office/powerpoint/2010/main" val="10455252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12" name="Rectangle 11" hidden="1">
            <a:extLst>
              <a:ext uri="{FF2B5EF4-FFF2-40B4-BE49-F238E27FC236}">
                <a16:creationId xmlns:a16="http://schemas.microsoft.com/office/drawing/2014/main" id="{F595FD24-6001-4F2A-BC49-363F304A2E67}"/>
              </a:ext>
            </a:extLst>
          </p:cNvPr>
          <p:cNvSpPr/>
          <p:nvPr>
            <p:custDataLst>
              <p:tags r:id="rId1"/>
            </p:custDataLst>
          </p:nvPr>
        </p:nvSpPr>
        <p:spPr>
          <a:xfrm>
            <a:off x="457200" y="1143000"/>
            <a:ext cx="11353800" cy="48498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5" name="Rectangle 14" hidden="1">
            <a:extLst>
              <a:ext uri="{FF2B5EF4-FFF2-40B4-BE49-F238E27FC236}">
                <a16:creationId xmlns:a16="http://schemas.microsoft.com/office/drawing/2014/main" id="{E33C1493-840D-4C95-9136-B6E4459BE9E0}"/>
              </a:ext>
            </a:extLst>
          </p:cNvPr>
          <p:cNvSpPr/>
          <p:nvPr>
            <p:custDataLst>
              <p:tags r:id="rId2"/>
            </p:custDataLst>
          </p:nvPr>
        </p:nvSpPr>
        <p:spPr>
          <a:xfrm>
            <a:off x="304800" y="6083300"/>
            <a:ext cx="2214563" cy="619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6" name="Rectangle 15" hidden="1">
            <a:extLst>
              <a:ext uri="{FF2B5EF4-FFF2-40B4-BE49-F238E27FC236}">
                <a16:creationId xmlns:a16="http://schemas.microsoft.com/office/drawing/2014/main" id="{03E7352E-DFE7-4553-B389-C1170AD662ED}"/>
              </a:ext>
            </a:extLst>
          </p:cNvPr>
          <p:cNvSpPr/>
          <p:nvPr>
            <p:custDataLst>
              <p:tags r:id="rId3"/>
            </p:custDataLst>
          </p:nvPr>
        </p:nvSpPr>
        <p:spPr>
          <a:xfrm>
            <a:off x="0" y="0"/>
            <a:ext cx="12192000" cy="4175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7" name="Rectangle 16" hidden="1">
            <a:extLst>
              <a:ext uri="{FF2B5EF4-FFF2-40B4-BE49-F238E27FC236}">
                <a16:creationId xmlns:a16="http://schemas.microsoft.com/office/drawing/2014/main" id="{F1A9D5F2-1A34-482D-BF04-7523306C0360}"/>
              </a:ext>
            </a:extLst>
          </p:cNvPr>
          <p:cNvSpPr/>
          <p:nvPr>
            <p:custDataLst>
              <p:tags r:id="rId4"/>
            </p:custDataLst>
          </p:nvPr>
        </p:nvSpPr>
        <p:spPr>
          <a:xfrm>
            <a:off x="5229225" y="6392863"/>
            <a:ext cx="6648450" cy="511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cxnSp>
        <p:nvCxnSpPr>
          <p:cNvPr id="18" name="Straight Connector 17" descr="&quot;&quot;">
            <a:extLst>
              <a:ext uri="{FF2B5EF4-FFF2-40B4-BE49-F238E27FC236}">
                <a16:creationId xmlns:a16="http://schemas.microsoft.com/office/drawing/2014/main" id="{C15D9F21-E053-43BC-B16D-7159740D297F}"/>
              </a:ext>
            </a:extLst>
          </p:cNvPr>
          <p:cNvCxnSpPr>
            <a:cxnSpLocks/>
          </p:cNvCxnSpPr>
          <p:nvPr/>
        </p:nvCxnSpPr>
        <p:spPr bwMode="gray">
          <a:xfrm>
            <a:off x="795338" y="1727994"/>
            <a:ext cx="10604499" cy="0"/>
          </a:xfrm>
          <a:prstGeom prst="line">
            <a:avLst/>
          </a:prstGeom>
          <a:ln w="19050" cap="rnd">
            <a:gradFill>
              <a:gsLst>
                <a:gs pos="100000">
                  <a:srgbClr val="F2B411"/>
                </a:gs>
                <a:gs pos="17000">
                  <a:srgbClr val="D13F44"/>
                </a:gs>
              </a:gsLst>
              <a:lin ang="4200000" scaled="0"/>
            </a:gradFill>
          </a:ln>
        </p:spPr>
        <p:style>
          <a:lnRef idx="1">
            <a:schemeClr val="accent1"/>
          </a:lnRef>
          <a:fillRef idx="0">
            <a:schemeClr val="accent1"/>
          </a:fillRef>
          <a:effectRef idx="0">
            <a:schemeClr val="accent1"/>
          </a:effectRef>
          <a:fontRef idx="minor">
            <a:schemeClr val="tx1"/>
          </a:fontRef>
        </p:style>
      </p:cxnSp>
      <p:sp>
        <p:nvSpPr>
          <p:cNvPr id="14" name="Text 4"/>
          <p:cNvSpPr>
            <a:spLocks noGrp="1"/>
          </p:cNvSpPr>
          <p:nvPr>
            <p:ph type="body" sz="quarter" idx="22"/>
          </p:nvPr>
        </p:nvSpPr>
        <p:spPr bwMode="gray">
          <a:xfrm>
            <a:off x="2161628" y="5316379"/>
            <a:ext cx="7772400" cy="492443"/>
          </a:xfrm>
        </p:spPr>
        <p:txBody>
          <a:bodyPr anchor="ctr">
            <a:spAutoFit/>
          </a:bodyPr>
          <a:lstStyle>
            <a:lvl1pPr>
              <a:lnSpc>
                <a:spcPct val="90000"/>
              </a:lnSpc>
              <a:spcBef>
                <a:spcPts val="600"/>
              </a:spcBef>
              <a:spcAft>
                <a:spcPts val="0"/>
              </a:spcAft>
              <a:defRPr sz="1600"/>
            </a:lvl1pPr>
            <a:lvl2pPr marL="169863" indent="-169863">
              <a:lnSpc>
                <a:spcPct val="90000"/>
              </a:lnSpc>
              <a:spcBef>
                <a:spcPts val="600"/>
              </a:spcBef>
              <a:spcAft>
                <a:spcPts val="0"/>
              </a:spcAft>
              <a:defRPr sz="1400"/>
            </a:lvl2pPr>
          </a:lstStyle>
          <a:p>
            <a:pPr lvl="0"/>
            <a:r>
              <a:rPr lang="en-US"/>
              <a:t>Click to edit Master text styles</a:t>
            </a:r>
          </a:p>
          <a:p>
            <a:pPr lvl="1"/>
            <a:r>
              <a:rPr lang="en-US"/>
              <a:t>Second level</a:t>
            </a:r>
          </a:p>
        </p:txBody>
      </p:sp>
      <p:sp>
        <p:nvSpPr>
          <p:cNvPr id="13" name="Header 4"/>
          <p:cNvSpPr>
            <a:spLocks noGrp="1"/>
          </p:cNvSpPr>
          <p:nvPr>
            <p:ph type="body" sz="quarter" idx="21"/>
          </p:nvPr>
        </p:nvSpPr>
        <p:spPr bwMode="gray">
          <a:xfrm>
            <a:off x="795338" y="5105400"/>
            <a:ext cx="960120" cy="914400"/>
          </a:xfrm>
          <a:solidFill>
            <a:schemeClr val="bg1">
              <a:lumMod val="95000"/>
            </a:schemeClr>
          </a:solid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1000" kern="1200" dirty="0">
                <a:solidFill>
                  <a:schemeClr val="tx1"/>
                </a:solidFill>
                <a:latin typeface="+mn-lt"/>
                <a:ea typeface="+mn-ea"/>
                <a:cs typeface="+mn-cs"/>
              </a:defRPr>
            </a:lvl1pPr>
          </a:lstStyle>
          <a:p>
            <a:pPr lvl="0"/>
            <a:r>
              <a:rPr lang="en-US"/>
              <a:t>Click to edit Master text styles</a:t>
            </a:r>
          </a:p>
        </p:txBody>
      </p:sp>
      <p:sp>
        <p:nvSpPr>
          <p:cNvPr id="26" name="Text 3"/>
          <p:cNvSpPr>
            <a:spLocks noGrp="1"/>
          </p:cNvSpPr>
          <p:nvPr>
            <p:ph type="body" sz="quarter" idx="20"/>
          </p:nvPr>
        </p:nvSpPr>
        <p:spPr bwMode="gray">
          <a:xfrm>
            <a:off x="2161628" y="4267353"/>
            <a:ext cx="7772400" cy="492443"/>
          </a:xfrm>
        </p:spPr>
        <p:txBody>
          <a:bodyPr anchor="ctr">
            <a:spAutoFit/>
          </a:bodyPr>
          <a:lstStyle>
            <a:lvl1pPr>
              <a:lnSpc>
                <a:spcPct val="90000"/>
              </a:lnSpc>
              <a:spcBef>
                <a:spcPts val="600"/>
              </a:spcBef>
              <a:spcAft>
                <a:spcPts val="0"/>
              </a:spcAft>
              <a:defRPr sz="1600"/>
            </a:lvl1pPr>
            <a:lvl2pPr marL="169863" indent="-169863">
              <a:lnSpc>
                <a:spcPct val="90000"/>
              </a:lnSpc>
              <a:spcBef>
                <a:spcPts val="600"/>
              </a:spcBef>
              <a:spcAft>
                <a:spcPts val="0"/>
              </a:spcAft>
              <a:defRPr sz="1400"/>
            </a:lvl2pPr>
          </a:lstStyle>
          <a:p>
            <a:pPr lvl="0"/>
            <a:r>
              <a:rPr lang="en-US"/>
              <a:t>Click to edit Master text styles</a:t>
            </a:r>
          </a:p>
          <a:p>
            <a:pPr lvl="1"/>
            <a:r>
              <a:rPr lang="en-US"/>
              <a:t>Second level</a:t>
            </a:r>
          </a:p>
        </p:txBody>
      </p:sp>
      <p:sp>
        <p:nvSpPr>
          <p:cNvPr id="29" name="Header 3"/>
          <p:cNvSpPr>
            <a:spLocks noGrp="1"/>
          </p:cNvSpPr>
          <p:nvPr>
            <p:ph type="body" sz="quarter" idx="17"/>
          </p:nvPr>
        </p:nvSpPr>
        <p:spPr bwMode="gray">
          <a:xfrm>
            <a:off x="795338" y="4056374"/>
            <a:ext cx="960120" cy="914400"/>
          </a:xfrm>
          <a:solidFill>
            <a:schemeClr val="bg1">
              <a:lumMod val="95000"/>
            </a:schemeClr>
          </a:solid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1000" kern="1200" dirty="0">
                <a:solidFill>
                  <a:schemeClr val="tx1"/>
                </a:solidFill>
                <a:latin typeface="+mn-lt"/>
                <a:ea typeface="+mn-ea"/>
                <a:cs typeface="+mn-cs"/>
              </a:defRPr>
            </a:lvl1pPr>
          </a:lstStyle>
          <a:p>
            <a:pPr lvl="0"/>
            <a:r>
              <a:rPr lang="en-US"/>
              <a:t>Click to edit Master text styles</a:t>
            </a:r>
          </a:p>
        </p:txBody>
      </p:sp>
      <p:sp>
        <p:nvSpPr>
          <p:cNvPr id="25" name="Text 2"/>
          <p:cNvSpPr>
            <a:spLocks noGrp="1"/>
          </p:cNvSpPr>
          <p:nvPr>
            <p:ph type="body" sz="quarter" idx="19"/>
          </p:nvPr>
        </p:nvSpPr>
        <p:spPr bwMode="gray">
          <a:xfrm>
            <a:off x="2161628" y="3218326"/>
            <a:ext cx="7772400" cy="492443"/>
          </a:xfrm>
        </p:spPr>
        <p:txBody>
          <a:bodyPr anchor="ctr">
            <a:spAutoFit/>
          </a:bodyPr>
          <a:lstStyle>
            <a:lvl1pPr>
              <a:lnSpc>
                <a:spcPct val="90000"/>
              </a:lnSpc>
              <a:spcBef>
                <a:spcPts val="600"/>
              </a:spcBef>
              <a:spcAft>
                <a:spcPts val="0"/>
              </a:spcAft>
              <a:defRPr sz="1600"/>
            </a:lvl1pPr>
            <a:lvl2pPr marL="169863" indent="-169863">
              <a:lnSpc>
                <a:spcPct val="90000"/>
              </a:lnSpc>
              <a:spcBef>
                <a:spcPts val="600"/>
              </a:spcBef>
              <a:spcAft>
                <a:spcPts val="0"/>
              </a:spcAft>
              <a:defRPr sz="1400"/>
            </a:lvl2pPr>
          </a:lstStyle>
          <a:p>
            <a:pPr lvl="0"/>
            <a:r>
              <a:rPr lang="en-US"/>
              <a:t>Click to edit Master text styles</a:t>
            </a:r>
          </a:p>
          <a:p>
            <a:pPr lvl="1"/>
            <a:r>
              <a:rPr lang="en-US"/>
              <a:t>Second level</a:t>
            </a:r>
          </a:p>
        </p:txBody>
      </p:sp>
      <p:sp>
        <p:nvSpPr>
          <p:cNvPr id="28" name="Header 2"/>
          <p:cNvSpPr>
            <a:spLocks noGrp="1"/>
          </p:cNvSpPr>
          <p:nvPr>
            <p:ph type="body" sz="quarter" idx="16"/>
          </p:nvPr>
        </p:nvSpPr>
        <p:spPr bwMode="gray">
          <a:xfrm>
            <a:off x="795338" y="3007348"/>
            <a:ext cx="960120" cy="914400"/>
          </a:xfrm>
          <a:solidFill>
            <a:schemeClr val="bg1">
              <a:lumMod val="95000"/>
            </a:schemeClr>
          </a:solid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1000" kern="1200" dirty="0">
                <a:solidFill>
                  <a:schemeClr val="tx1"/>
                </a:solidFill>
                <a:latin typeface="+mn-lt"/>
                <a:ea typeface="+mn-ea"/>
                <a:cs typeface="+mn-cs"/>
              </a:defRPr>
            </a:lvl1pPr>
          </a:lstStyle>
          <a:p>
            <a:pPr lvl="0"/>
            <a:r>
              <a:rPr lang="en-US"/>
              <a:t>Click to edit Master text styles</a:t>
            </a:r>
          </a:p>
        </p:txBody>
      </p:sp>
      <p:sp>
        <p:nvSpPr>
          <p:cNvPr id="9" name="Text 1"/>
          <p:cNvSpPr>
            <a:spLocks noGrp="1"/>
          </p:cNvSpPr>
          <p:nvPr>
            <p:ph type="body" sz="quarter" idx="18"/>
          </p:nvPr>
        </p:nvSpPr>
        <p:spPr bwMode="gray">
          <a:xfrm>
            <a:off x="2161628" y="2169301"/>
            <a:ext cx="7772400" cy="492443"/>
          </a:xfrm>
        </p:spPr>
        <p:txBody>
          <a:bodyPr anchor="ctr">
            <a:spAutoFit/>
          </a:bodyPr>
          <a:lstStyle>
            <a:lvl1pPr>
              <a:lnSpc>
                <a:spcPct val="90000"/>
              </a:lnSpc>
              <a:spcBef>
                <a:spcPts val="600"/>
              </a:spcBef>
              <a:spcAft>
                <a:spcPts val="0"/>
              </a:spcAft>
              <a:defRPr sz="1600"/>
            </a:lvl1pPr>
            <a:lvl2pPr marL="169863" indent="-169863">
              <a:lnSpc>
                <a:spcPct val="90000"/>
              </a:lnSpc>
              <a:spcBef>
                <a:spcPts val="600"/>
              </a:spcBef>
              <a:spcAft>
                <a:spcPts val="0"/>
              </a:spcAft>
              <a:defRPr sz="1400"/>
            </a:lvl2pPr>
          </a:lstStyle>
          <a:p>
            <a:pPr lvl="0"/>
            <a:r>
              <a:rPr lang="en-US"/>
              <a:t>Click to edit Master text styles</a:t>
            </a:r>
          </a:p>
          <a:p>
            <a:pPr lvl="1"/>
            <a:r>
              <a:rPr lang="en-US"/>
              <a:t>Second level</a:t>
            </a:r>
          </a:p>
        </p:txBody>
      </p:sp>
      <p:sp>
        <p:nvSpPr>
          <p:cNvPr id="8" name="Header 1"/>
          <p:cNvSpPr>
            <a:spLocks noGrp="1"/>
          </p:cNvSpPr>
          <p:nvPr>
            <p:ph type="body" sz="quarter" idx="14"/>
          </p:nvPr>
        </p:nvSpPr>
        <p:spPr bwMode="gray">
          <a:xfrm>
            <a:off x="795338" y="1958322"/>
            <a:ext cx="960120" cy="914400"/>
          </a:xfrm>
          <a:solidFill>
            <a:schemeClr val="bg1">
              <a:lumMod val="95000"/>
            </a:schemeClr>
          </a:solid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1000" kern="1200" dirty="0">
                <a:solidFill>
                  <a:schemeClr val="tx1"/>
                </a:solidFill>
                <a:latin typeface="+mn-lt"/>
                <a:ea typeface="+mn-ea"/>
                <a:cs typeface="+mn-cs"/>
              </a:defRPr>
            </a:lvl1pPr>
          </a:lstStyle>
          <a:p>
            <a:pPr lvl="0"/>
            <a:r>
              <a:rPr lang="en-US"/>
              <a:t>Click to edit Master text styles</a:t>
            </a:r>
          </a:p>
        </p:txBody>
      </p:sp>
      <p:sp>
        <p:nvSpPr>
          <p:cNvPr id="6" name="Subtitle"/>
          <p:cNvSpPr>
            <a:spLocks noGrp="1"/>
          </p:cNvSpPr>
          <p:nvPr>
            <p:ph type="body" sz="quarter" idx="13"/>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a:t>Click to edit Master text styles</a:t>
            </a:r>
          </a:p>
        </p:txBody>
      </p:sp>
      <p:sp>
        <p:nvSpPr>
          <p:cNvPr id="2" name="Title"/>
          <p:cNvSpPr>
            <a:spLocks noGrp="1"/>
          </p:cNvSpPr>
          <p:nvPr>
            <p:ph type="title"/>
          </p:nvPr>
        </p:nvSpPr>
        <p:spPr bwMode="gray"/>
        <p:txBody>
          <a:bodyPr/>
          <a:lstStyle>
            <a:lvl1pPr>
              <a:defRPr/>
            </a:lvl1pPr>
          </a:lstStyle>
          <a:p>
            <a:r>
              <a:rPr lang="en-US"/>
              <a:t>Click to edit Master title style</a:t>
            </a:r>
          </a:p>
        </p:txBody>
      </p:sp>
      <p:sp>
        <p:nvSpPr>
          <p:cNvPr id="19" name="Date Placeholder 2">
            <a:extLst>
              <a:ext uri="{FF2B5EF4-FFF2-40B4-BE49-F238E27FC236}">
                <a16:creationId xmlns:a16="http://schemas.microsoft.com/office/drawing/2014/main" id="{4D9DFEB3-C2AF-40BA-9106-85AAEF4E497A}"/>
              </a:ext>
            </a:extLst>
          </p:cNvPr>
          <p:cNvSpPr>
            <a:spLocks noGrp="1"/>
          </p:cNvSpPr>
          <p:nvPr>
            <p:ph type="dt" sz="half" idx="23"/>
          </p:nvPr>
        </p:nvSpPr>
        <p:spPr/>
        <p:txBody>
          <a:bodyPr/>
          <a:lstStyle>
            <a:lvl1pPr>
              <a:defRPr/>
            </a:lvl1pPr>
          </a:lstStyle>
          <a:p>
            <a:pPr>
              <a:defRPr/>
            </a:pPr>
            <a:fld id="{5C3A48AB-84CF-401A-8FAE-AD17E1CD6019}" type="datetime1">
              <a:rPr lang="en-US"/>
              <a:pPr>
                <a:defRPr/>
              </a:pPr>
              <a:t>4/1/2022</a:t>
            </a:fld>
            <a:endParaRPr lang="en-US"/>
          </a:p>
        </p:txBody>
      </p:sp>
      <p:sp>
        <p:nvSpPr>
          <p:cNvPr id="20" name="Footer Placeholder 4">
            <a:extLst>
              <a:ext uri="{FF2B5EF4-FFF2-40B4-BE49-F238E27FC236}">
                <a16:creationId xmlns:a16="http://schemas.microsoft.com/office/drawing/2014/main" id="{A945A5EB-6FEA-4034-98CF-03DCB8F338E6}"/>
              </a:ext>
            </a:extLst>
          </p:cNvPr>
          <p:cNvSpPr>
            <a:spLocks noGrp="1"/>
          </p:cNvSpPr>
          <p:nvPr>
            <p:ph type="ftr" sz="quarter" idx="24"/>
          </p:nvPr>
        </p:nvSpPr>
        <p:spPr/>
        <p:txBody>
          <a:bodyPr/>
          <a:lstStyle>
            <a:lvl1pPr>
              <a:defRPr/>
            </a:lvl1pPr>
          </a:lstStyle>
          <a:p>
            <a:pPr>
              <a:defRPr/>
            </a:pPr>
            <a:r>
              <a:t>© 2021 UnitedHealth Group. All rights reserved. Do not distribute or reproduce without express permission from UnitedHealth Group.</a:t>
            </a:r>
          </a:p>
        </p:txBody>
      </p:sp>
      <p:sp>
        <p:nvSpPr>
          <p:cNvPr id="21" name="Slide Number Placeholder 10">
            <a:extLst>
              <a:ext uri="{FF2B5EF4-FFF2-40B4-BE49-F238E27FC236}">
                <a16:creationId xmlns:a16="http://schemas.microsoft.com/office/drawing/2014/main" id="{E8BF67B6-B70D-4BCC-B58F-DECD73485B3B}"/>
              </a:ext>
            </a:extLst>
          </p:cNvPr>
          <p:cNvSpPr>
            <a:spLocks noGrp="1"/>
          </p:cNvSpPr>
          <p:nvPr>
            <p:ph type="sldNum" sz="quarter" idx="25"/>
          </p:nvPr>
        </p:nvSpPr>
        <p:spPr/>
        <p:txBody>
          <a:bodyPr/>
          <a:lstStyle>
            <a:lvl1pPr>
              <a:defRPr/>
            </a:lvl1pPr>
          </a:lstStyle>
          <a:p>
            <a:pPr>
              <a:defRPr/>
            </a:pPr>
            <a:fld id="{28E81FCB-2C30-4B6C-973B-2CE99BF40524}" type="slidenum">
              <a:rPr lang="en-US"/>
              <a:pPr>
                <a:defRPr/>
              </a:pPr>
              <a:t>‹#›</a:t>
            </a:fld>
            <a:endParaRPr lang="en-US"/>
          </a:p>
        </p:txBody>
      </p:sp>
    </p:spTree>
    <p:extLst>
      <p:ext uri="{BB962C8B-B14F-4D97-AF65-F5344CB8AC3E}">
        <p14:creationId xmlns:p14="http://schemas.microsoft.com/office/powerpoint/2010/main" val="3593071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 Business 2">
    <p:spTree>
      <p:nvGrpSpPr>
        <p:cNvPr id="1" name=""/>
        <p:cNvGrpSpPr/>
        <p:nvPr/>
      </p:nvGrpSpPr>
      <p:grpSpPr>
        <a:xfrm>
          <a:off x="0" y="0"/>
          <a:ext cx="0" cy="0"/>
          <a:chOff x="0" y="0"/>
          <a:chExt cx="0" cy="0"/>
        </a:xfrm>
      </p:grpSpPr>
      <p:sp>
        <p:nvSpPr>
          <p:cNvPr id="5" name="MIO_LOGOPLACEHOLDER#LowerLeftMediumWide" hidden="1">
            <a:extLst>
              <a:ext uri="{FF2B5EF4-FFF2-40B4-BE49-F238E27FC236}">
                <a16:creationId xmlns:a16="http://schemas.microsoft.com/office/drawing/2014/main" id="{B0EF24A1-946F-4C95-962C-5A934EA263A6}"/>
              </a:ext>
            </a:extLst>
          </p:cNvPr>
          <p:cNvSpPr/>
          <p:nvPr/>
        </p:nvSpPr>
        <p:spPr>
          <a:xfrm>
            <a:off x="584200" y="5842000"/>
            <a:ext cx="584200" cy="631825"/>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6" name="Rectangle 5" hidden="1">
            <a:extLst>
              <a:ext uri="{FF2B5EF4-FFF2-40B4-BE49-F238E27FC236}">
                <a16:creationId xmlns:a16="http://schemas.microsoft.com/office/drawing/2014/main" id="{5B6A4BD7-7BEB-43A1-9BCA-5BC7603B93A6}"/>
              </a:ext>
            </a:extLst>
          </p:cNvPr>
          <p:cNvSpPr/>
          <p:nvPr>
            <p:custDataLst>
              <p:tags r:id="rId1"/>
            </p:custDataLst>
          </p:nvPr>
        </p:nvSpPr>
        <p:spPr>
          <a:xfrm>
            <a:off x="425450" y="5743575"/>
            <a:ext cx="3243263" cy="9350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7" name="Rectangle 6" hidden="1">
            <a:extLst>
              <a:ext uri="{FF2B5EF4-FFF2-40B4-BE49-F238E27FC236}">
                <a16:creationId xmlns:a16="http://schemas.microsoft.com/office/drawing/2014/main" id="{C8198EE8-AEBF-4846-BD9B-55F5F0250176}"/>
              </a:ext>
            </a:extLst>
          </p:cNvPr>
          <p:cNvSpPr/>
          <p:nvPr>
            <p:custDataLst>
              <p:tags r:id="rId2"/>
            </p:custDataLst>
          </p:nvPr>
        </p:nvSpPr>
        <p:spPr>
          <a:xfrm>
            <a:off x="457200" y="415925"/>
            <a:ext cx="7658100" cy="52990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cxnSp>
        <p:nvCxnSpPr>
          <p:cNvPr id="8" name="Straight Connector 7" descr="&quot;&quot;">
            <a:extLst>
              <a:ext uri="{FF2B5EF4-FFF2-40B4-BE49-F238E27FC236}">
                <a16:creationId xmlns:a16="http://schemas.microsoft.com/office/drawing/2014/main" id="{6B8EFC00-38E1-4031-A8E0-5997C69C627E}"/>
              </a:ext>
            </a:extLst>
          </p:cNvPr>
          <p:cNvCxnSpPr>
            <a:cxnSpLocks/>
          </p:cNvCxnSpPr>
          <p:nvPr/>
        </p:nvCxnSpPr>
        <p:spPr bwMode="gray">
          <a:xfrm>
            <a:off x="663575" y="3951288"/>
            <a:ext cx="4540250" cy="0"/>
          </a:xfrm>
          <a:prstGeom prst="line">
            <a:avLst/>
          </a:prstGeom>
          <a:ln w="50800" cap="rnd">
            <a:solidFill>
              <a:srgbClr val="E87722"/>
            </a:solidFill>
          </a:ln>
        </p:spPr>
        <p:style>
          <a:lnRef idx="1">
            <a:schemeClr val="accent1"/>
          </a:lnRef>
          <a:fillRef idx="0">
            <a:schemeClr val="accent1"/>
          </a:fillRef>
          <a:effectRef idx="0">
            <a:schemeClr val="accent1"/>
          </a:effectRef>
          <a:fontRef idx="minor">
            <a:schemeClr val="tx1"/>
          </a:fontRef>
        </p:style>
      </p:cxnSp>
      <p:pic>
        <p:nvPicPr>
          <p:cNvPr id="9" name="Graphic 16">
            <a:extLst>
              <a:ext uri="{FF2B5EF4-FFF2-40B4-BE49-F238E27FC236}">
                <a16:creationId xmlns:a16="http://schemas.microsoft.com/office/drawing/2014/main" id="{07A4D40D-2297-4F0E-85CA-346DDBB711F2}"/>
              </a:ext>
            </a:extLst>
          </p:cNvPr>
          <p:cNvPicPr>
            <a:picLocks noChangeAspect="1"/>
          </p:cNvPicPr>
          <p:nvPr/>
        </p:nvPicPr>
        <p:blipFill>
          <a:blip r:embed="rId4"/>
          <a:stretch>
            <a:fillRect/>
          </a:stretch>
        </p:blipFill>
        <p:spPr>
          <a:xfrm>
            <a:off x="477838" y="5651500"/>
            <a:ext cx="2794000" cy="635000"/>
          </a:xfrm>
          <a:prstGeom prst="rect">
            <a:avLst/>
          </a:prstGeom>
        </p:spPr>
      </p:pic>
      <p:pic>
        <p:nvPicPr>
          <p:cNvPr id="10" name="Picture 18">
            <a:extLst>
              <a:ext uri="{FF2B5EF4-FFF2-40B4-BE49-F238E27FC236}">
                <a16:creationId xmlns:a16="http://schemas.microsoft.com/office/drawing/2014/main" id="{EC967931-8887-496C-BB70-D3920D042D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8313" y="609600"/>
            <a:ext cx="6643687"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cNvSpPr>
            <a:spLocks noGrp="1"/>
          </p:cNvSpPr>
          <p:nvPr>
            <p:ph type="ctrTitle"/>
          </p:nvPr>
        </p:nvSpPr>
        <p:spPr bwMode="gray">
          <a:xfrm>
            <a:off x="663575" y="2195273"/>
            <a:ext cx="4544568" cy="1578894"/>
          </a:xfrm>
        </p:spPr>
        <p:txBody>
          <a:bodyPr/>
          <a:lstStyle>
            <a:lvl1pPr algn="l">
              <a:defRPr sz="3800">
                <a:solidFill>
                  <a:schemeClr val="tx1"/>
                </a:solidFill>
              </a:defRPr>
            </a:lvl1pPr>
          </a:lstStyle>
          <a:p>
            <a:r>
              <a:rPr lang="en-US"/>
              <a:t>Click to edit Master title style</a:t>
            </a:r>
          </a:p>
        </p:txBody>
      </p:sp>
      <p:sp>
        <p:nvSpPr>
          <p:cNvPr id="3" name="Subtitle"/>
          <p:cNvSpPr>
            <a:spLocks noGrp="1"/>
          </p:cNvSpPr>
          <p:nvPr>
            <p:ph type="subTitle" idx="1"/>
          </p:nvPr>
        </p:nvSpPr>
        <p:spPr bwMode="gray">
          <a:xfrm>
            <a:off x="663575" y="4495492"/>
            <a:ext cx="4544568" cy="332399"/>
          </a:xfrm>
        </p:spPr>
        <p:txBody>
          <a:bodyPr>
            <a:spAutoFit/>
          </a:bodyPr>
          <a:lstStyle>
            <a:lvl1pPr marL="0" indent="0" algn="l">
              <a:lnSpc>
                <a:spcPct val="90000"/>
              </a:lnSpc>
              <a:spcBef>
                <a:spcPts val="120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cNvSpPr>
            <a:spLocks noGrp="1"/>
          </p:cNvSpPr>
          <p:nvPr>
            <p:ph type="body" sz="quarter" idx="13"/>
          </p:nvPr>
        </p:nvSpPr>
        <p:spPr bwMode="gray">
          <a:xfrm>
            <a:off x="663575" y="606729"/>
            <a:ext cx="4544568" cy="176972"/>
          </a:xfrm>
        </p:spPr>
        <p:txBody>
          <a:bodyPr>
            <a:spAutoFit/>
          </a:bodyPr>
          <a:lstStyle>
            <a:lvl1pPr>
              <a:lnSpc>
                <a:spcPct val="100000"/>
              </a:lnSpc>
              <a:spcBef>
                <a:spcPts val="0"/>
              </a:spcBef>
              <a:spcAft>
                <a:spcPts val="0"/>
              </a:spcAft>
              <a:defRPr sz="1150">
                <a:solidFill>
                  <a:schemeClr val="tx1"/>
                </a:solidFill>
                <a:latin typeface="Arial Black" panose="020B0A04020102020204" pitchFamily="34" charset="0"/>
              </a:defRPr>
            </a:lvl1pPr>
          </a:lstStyle>
          <a:p>
            <a:pPr lvl="0"/>
            <a:r>
              <a:rPr lang="en-US"/>
              <a:t>Click to edit Master text styles</a:t>
            </a:r>
          </a:p>
        </p:txBody>
      </p:sp>
    </p:spTree>
    <p:extLst>
      <p:ext uri="{BB962C8B-B14F-4D97-AF65-F5344CB8AC3E}">
        <p14:creationId xmlns:p14="http://schemas.microsoft.com/office/powerpoint/2010/main" val="24401765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17" name="Rectangle 16" hidden="1">
            <a:extLst>
              <a:ext uri="{FF2B5EF4-FFF2-40B4-BE49-F238E27FC236}">
                <a16:creationId xmlns:a16="http://schemas.microsoft.com/office/drawing/2014/main" id="{D49CC393-B2EC-402A-93DF-4063CC54352F}"/>
              </a:ext>
            </a:extLst>
          </p:cNvPr>
          <p:cNvSpPr/>
          <p:nvPr>
            <p:custDataLst>
              <p:tags r:id="rId1"/>
            </p:custDataLst>
          </p:nvPr>
        </p:nvSpPr>
        <p:spPr>
          <a:xfrm>
            <a:off x="457200" y="1143000"/>
            <a:ext cx="11353800" cy="48498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8" name="Rectangle 17" hidden="1">
            <a:extLst>
              <a:ext uri="{FF2B5EF4-FFF2-40B4-BE49-F238E27FC236}">
                <a16:creationId xmlns:a16="http://schemas.microsoft.com/office/drawing/2014/main" id="{7A74CD59-571A-48FF-8562-8589B40FFEC8}"/>
              </a:ext>
            </a:extLst>
          </p:cNvPr>
          <p:cNvSpPr/>
          <p:nvPr>
            <p:custDataLst>
              <p:tags r:id="rId2"/>
            </p:custDataLst>
          </p:nvPr>
        </p:nvSpPr>
        <p:spPr>
          <a:xfrm>
            <a:off x="304800" y="6083300"/>
            <a:ext cx="2214563" cy="619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9" name="Rectangle 18" hidden="1">
            <a:extLst>
              <a:ext uri="{FF2B5EF4-FFF2-40B4-BE49-F238E27FC236}">
                <a16:creationId xmlns:a16="http://schemas.microsoft.com/office/drawing/2014/main" id="{35F21B91-CE0A-4980-A5D7-BACAB6279057}"/>
              </a:ext>
            </a:extLst>
          </p:cNvPr>
          <p:cNvSpPr/>
          <p:nvPr>
            <p:custDataLst>
              <p:tags r:id="rId3"/>
            </p:custDataLst>
          </p:nvPr>
        </p:nvSpPr>
        <p:spPr>
          <a:xfrm>
            <a:off x="0" y="0"/>
            <a:ext cx="12192000" cy="4175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20" name="Rectangle 19" hidden="1">
            <a:extLst>
              <a:ext uri="{FF2B5EF4-FFF2-40B4-BE49-F238E27FC236}">
                <a16:creationId xmlns:a16="http://schemas.microsoft.com/office/drawing/2014/main" id="{925ED58A-9EBE-4D9B-AC80-F18E89F4CBBE}"/>
              </a:ext>
            </a:extLst>
          </p:cNvPr>
          <p:cNvSpPr/>
          <p:nvPr>
            <p:custDataLst>
              <p:tags r:id="rId4"/>
            </p:custDataLst>
          </p:nvPr>
        </p:nvSpPr>
        <p:spPr>
          <a:xfrm>
            <a:off x="5229225" y="6392863"/>
            <a:ext cx="6648450" cy="511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cxnSp>
        <p:nvCxnSpPr>
          <p:cNvPr id="21" name="Straight Connector 20" descr="&quot;&quot;">
            <a:extLst>
              <a:ext uri="{FF2B5EF4-FFF2-40B4-BE49-F238E27FC236}">
                <a16:creationId xmlns:a16="http://schemas.microsoft.com/office/drawing/2014/main" id="{DA430D00-04AC-4F1C-A0CB-27C773F53111}"/>
              </a:ext>
            </a:extLst>
          </p:cNvPr>
          <p:cNvCxnSpPr>
            <a:cxnSpLocks/>
          </p:cNvCxnSpPr>
          <p:nvPr/>
        </p:nvCxnSpPr>
        <p:spPr bwMode="gray">
          <a:xfrm>
            <a:off x="795338" y="1727994"/>
            <a:ext cx="10604499" cy="0"/>
          </a:xfrm>
          <a:prstGeom prst="line">
            <a:avLst/>
          </a:prstGeom>
          <a:ln w="19050" cap="rnd">
            <a:gradFill>
              <a:gsLst>
                <a:gs pos="100000">
                  <a:srgbClr val="F2B411"/>
                </a:gs>
                <a:gs pos="17000">
                  <a:srgbClr val="D13F44"/>
                </a:gs>
              </a:gsLst>
              <a:lin ang="4200000" scaled="0"/>
            </a:gradFill>
          </a:ln>
        </p:spPr>
        <p:style>
          <a:lnRef idx="1">
            <a:schemeClr val="accent1"/>
          </a:lnRef>
          <a:fillRef idx="0">
            <a:schemeClr val="accent1"/>
          </a:fillRef>
          <a:effectRef idx="0">
            <a:schemeClr val="accent1"/>
          </a:effectRef>
          <a:fontRef idx="minor">
            <a:schemeClr val="tx1"/>
          </a:fontRef>
        </p:style>
      </p:cxnSp>
      <p:sp>
        <p:nvSpPr>
          <p:cNvPr id="16" name="Text 5"/>
          <p:cNvSpPr>
            <a:spLocks noGrp="1"/>
          </p:cNvSpPr>
          <p:nvPr>
            <p:ph type="body" sz="quarter" idx="24"/>
          </p:nvPr>
        </p:nvSpPr>
        <p:spPr bwMode="gray">
          <a:xfrm>
            <a:off x="2168891" y="5403797"/>
            <a:ext cx="7772400" cy="492443"/>
          </a:xfrm>
        </p:spPr>
        <p:txBody>
          <a:bodyPr anchor="ctr">
            <a:spAutoFit/>
          </a:bodyPr>
          <a:lstStyle>
            <a:lvl1pPr>
              <a:lnSpc>
                <a:spcPct val="90000"/>
              </a:lnSpc>
              <a:spcBef>
                <a:spcPts val="600"/>
              </a:spcBef>
              <a:spcAft>
                <a:spcPts val="0"/>
              </a:spcAft>
              <a:defRPr sz="1600"/>
            </a:lvl1pPr>
            <a:lvl2pPr marL="169863" indent="-169863">
              <a:lnSpc>
                <a:spcPct val="90000"/>
              </a:lnSpc>
              <a:spcBef>
                <a:spcPts val="600"/>
              </a:spcBef>
              <a:spcAft>
                <a:spcPts val="0"/>
              </a:spcAft>
              <a:defRPr sz="1400"/>
            </a:lvl2pPr>
          </a:lstStyle>
          <a:p>
            <a:pPr lvl="0"/>
            <a:r>
              <a:rPr lang="en-US"/>
              <a:t>Click to edit Master text styles</a:t>
            </a:r>
          </a:p>
          <a:p>
            <a:pPr lvl="1"/>
            <a:r>
              <a:rPr lang="en-US"/>
              <a:t>Second level</a:t>
            </a:r>
          </a:p>
        </p:txBody>
      </p:sp>
      <p:sp>
        <p:nvSpPr>
          <p:cNvPr id="15" name="Header 5"/>
          <p:cNvSpPr>
            <a:spLocks noGrp="1"/>
          </p:cNvSpPr>
          <p:nvPr>
            <p:ph type="body" sz="quarter" idx="23"/>
          </p:nvPr>
        </p:nvSpPr>
        <p:spPr bwMode="gray">
          <a:xfrm>
            <a:off x="795338" y="5284258"/>
            <a:ext cx="965201" cy="731520"/>
          </a:xfrm>
          <a:solidFill>
            <a:schemeClr val="bg1">
              <a:lumMod val="95000"/>
            </a:schemeClr>
          </a:solid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tx1"/>
                </a:solidFill>
                <a:latin typeface="+mn-lt"/>
                <a:ea typeface="+mn-ea"/>
                <a:cs typeface="+mn-cs"/>
              </a:defRPr>
            </a:lvl1pPr>
          </a:lstStyle>
          <a:p>
            <a:pPr lvl="0"/>
            <a:r>
              <a:rPr lang="en-US"/>
              <a:t>Click to edit Master text styles</a:t>
            </a:r>
          </a:p>
        </p:txBody>
      </p:sp>
      <p:sp>
        <p:nvSpPr>
          <p:cNvPr id="14" name="Text 4"/>
          <p:cNvSpPr>
            <a:spLocks noGrp="1"/>
          </p:cNvSpPr>
          <p:nvPr>
            <p:ph type="body" sz="quarter" idx="22"/>
          </p:nvPr>
        </p:nvSpPr>
        <p:spPr bwMode="gray">
          <a:xfrm>
            <a:off x="2165263" y="4572312"/>
            <a:ext cx="7772400" cy="492443"/>
          </a:xfrm>
        </p:spPr>
        <p:txBody>
          <a:bodyPr anchor="ctr">
            <a:spAutoFit/>
          </a:bodyPr>
          <a:lstStyle>
            <a:lvl1pPr>
              <a:lnSpc>
                <a:spcPct val="90000"/>
              </a:lnSpc>
              <a:spcBef>
                <a:spcPts val="600"/>
              </a:spcBef>
              <a:spcAft>
                <a:spcPts val="0"/>
              </a:spcAft>
              <a:defRPr sz="1600"/>
            </a:lvl1pPr>
            <a:lvl2pPr marL="169863" indent="-169863">
              <a:lnSpc>
                <a:spcPct val="90000"/>
              </a:lnSpc>
              <a:spcBef>
                <a:spcPts val="600"/>
              </a:spcBef>
              <a:spcAft>
                <a:spcPts val="0"/>
              </a:spcAft>
              <a:defRPr sz="1400"/>
            </a:lvl2pPr>
          </a:lstStyle>
          <a:p>
            <a:pPr lvl="0"/>
            <a:r>
              <a:rPr lang="en-US"/>
              <a:t>Click to edit Master text styles</a:t>
            </a:r>
          </a:p>
          <a:p>
            <a:pPr lvl="1"/>
            <a:r>
              <a:rPr lang="en-US"/>
              <a:t>Second level</a:t>
            </a:r>
          </a:p>
        </p:txBody>
      </p:sp>
      <p:sp>
        <p:nvSpPr>
          <p:cNvPr id="13" name="Header 4"/>
          <p:cNvSpPr>
            <a:spLocks noGrp="1"/>
          </p:cNvSpPr>
          <p:nvPr>
            <p:ph type="body" sz="quarter" idx="21"/>
          </p:nvPr>
        </p:nvSpPr>
        <p:spPr bwMode="gray">
          <a:xfrm>
            <a:off x="795338" y="4452774"/>
            <a:ext cx="965201" cy="731520"/>
          </a:xfrm>
          <a:solidFill>
            <a:schemeClr val="bg1">
              <a:lumMod val="95000"/>
            </a:schemeClr>
          </a:solid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tx1"/>
                </a:solidFill>
                <a:latin typeface="+mn-lt"/>
                <a:ea typeface="+mn-ea"/>
                <a:cs typeface="+mn-cs"/>
              </a:defRPr>
            </a:lvl1pPr>
          </a:lstStyle>
          <a:p>
            <a:pPr lvl="0"/>
            <a:r>
              <a:rPr lang="en-US"/>
              <a:t>Click to edit Master text styles</a:t>
            </a:r>
          </a:p>
        </p:txBody>
      </p:sp>
      <p:sp>
        <p:nvSpPr>
          <p:cNvPr id="26" name="Text 3"/>
          <p:cNvSpPr>
            <a:spLocks noGrp="1"/>
          </p:cNvSpPr>
          <p:nvPr>
            <p:ph type="body" sz="quarter" idx="20"/>
          </p:nvPr>
        </p:nvSpPr>
        <p:spPr bwMode="gray">
          <a:xfrm>
            <a:off x="2168891" y="3740828"/>
            <a:ext cx="7772400" cy="492443"/>
          </a:xfrm>
        </p:spPr>
        <p:txBody>
          <a:bodyPr anchor="ctr">
            <a:spAutoFit/>
          </a:bodyPr>
          <a:lstStyle>
            <a:lvl1pPr>
              <a:lnSpc>
                <a:spcPct val="90000"/>
              </a:lnSpc>
              <a:spcBef>
                <a:spcPts val="600"/>
              </a:spcBef>
              <a:spcAft>
                <a:spcPts val="0"/>
              </a:spcAft>
              <a:defRPr sz="1600"/>
            </a:lvl1pPr>
            <a:lvl2pPr marL="169863" indent="-169863">
              <a:lnSpc>
                <a:spcPct val="90000"/>
              </a:lnSpc>
              <a:spcBef>
                <a:spcPts val="600"/>
              </a:spcBef>
              <a:spcAft>
                <a:spcPts val="0"/>
              </a:spcAft>
              <a:defRPr sz="1400"/>
            </a:lvl2pPr>
          </a:lstStyle>
          <a:p>
            <a:pPr lvl="0"/>
            <a:r>
              <a:rPr lang="en-US"/>
              <a:t>Click to edit Master text styles</a:t>
            </a:r>
          </a:p>
          <a:p>
            <a:pPr lvl="1"/>
            <a:r>
              <a:rPr lang="en-US"/>
              <a:t>Second level</a:t>
            </a:r>
          </a:p>
        </p:txBody>
      </p:sp>
      <p:sp>
        <p:nvSpPr>
          <p:cNvPr id="29" name="Header 3"/>
          <p:cNvSpPr>
            <a:spLocks noGrp="1"/>
          </p:cNvSpPr>
          <p:nvPr>
            <p:ph type="body" sz="quarter" idx="17"/>
          </p:nvPr>
        </p:nvSpPr>
        <p:spPr bwMode="gray">
          <a:xfrm>
            <a:off x="795338" y="3621290"/>
            <a:ext cx="965201" cy="731520"/>
          </a:xfrm>
          <a:solidFill>
            <a:schemeClr val="bg1">
              <a:lumMod val="95000"/>
            </a:schemeClr>
          </a:solid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tx1"/>
                </a:solidFill>
                <a:latin typeface="+mn-lt"/>
                <a:ea typeface="+mn-ea"/>
                <a:cs typeface="+mn-cs"/>
              </a:defRPr>
            </a:lvl1pPr>
          </a:lstStyle>
          <a:p>
            <a:pPr lvl="0"/>
            <a:r>
              <a:rPr lang="en-US"/>
              <a:t>Click to edit Master text styles</a:t>
            </a:r>
          </a:p>
        </p:txBody>
      </p:sp>
      <p:sp>
        <p:nvSpPr>
          <p:cNvPr id="25" name="Text 2"/>
          <p:cNvSpPr>
            <a:spLocks noGrp="1"/>
          </p:cNvSpPr>
          <p:nvPr>
            <p:ph type="body" sz="quarter" idx="19"/>
          </p:nvPr>
        </p:nvSpPr>
        <p:spPr bwMode="gray">
          <a:xfrm>
            <a:off x="2168891" y="2909345"/>
            <a:ext cx="7772400" cy="492443"/>
          </a:xfrm>
        </p:spPr>
        <p:txBody>
          <a:bodyPr anchor="ctr">
            <a:spAutoFit/>
          </a:bodyPr>
          <a:lstStyle>
            <a:lvl1pPr>
              <a:lnSpc>
                <a:spcPct val="90000"/>
              </a:lnSpc>
              <a:spcBef>
                <a:spcPts val="600"/>
              </a:spcBef>
              <a:spcAft>
                <a:spcPts val="0"/>
              </a:spcAft>
              <a:defRPr sz="1600"/>
            </a:lvl1pPr>
            <a:lvl2pPr marL="169863" indent="-169863">
              <a:lnSpc>
                <a:spcPct val="90000"/>
              </a:lnSpc>
              <a:spcBef>
                <a:spcPts val="600"/>
              </a:spcBef>
              <a:spcAft>
                <a:spcPts val="0"/>
              </a:spcAft>
              <a:defRPr sz="1400"/>
            </a:lvl2pPr>
          </a:lstStyle>
          <a:p>
            <a:pPr lvl="0"/>
            <a:r>
              <a:rPr lang="en-US"/>
              <a:t>Click to edit Master text styles</a:t>
            </a:r>
          </a:p>
          <a:p>
            <a:pPr lvl="1"/>
            <a:r>
              <a:rPr lang="en-US"/>
              <a:t>Second level</a:t>
            </a:r>
          </a:p>
        </p:txBody>
      </p:sp>
      <p:sp>
        <p:nvSpPr>
          <p:cNvPr id="28" name="Header 2"/>
          <p:cNvSpPr>
            <a:spLocks noGrp="1"/>
          </p:cNvSpPr>
          <p:nvPr>
            <p:ph type="body" sz="quarter" idx="16"/>
          </p:nvPr>
        </p:nvSpPr>
        <p:spPr bwMode="gray">
          <a:xfrm>
            <a:off x="795338" y="2789806"/>
            <a:ext cx="965201" cy="731520"/>
          </a:xfrm>
          <a:solidFill>
            <a:schemeClr val="bg1">
              <a:lumMod val="95000"/>
            </a:schemeClr>
          </a:solid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tx1"/>
                </a:solidFill>
                <a:latin typeface="+mn-lt"/>
                <a:ea typeface="+mn-ea"/>
                <a:cs typeface="+mn-cs"/>
              </a:defRPr>
            </a:lvl1pPr>
          </a:lstStyle>
          <a:p>
            <a:pPr lvl="0"/>
            <a:r>
              <a:rPr lang="en-US"/>
              <a:t>Click to edit Master text styles</a:t>
            </a:r>
          </a:p>
        </p:txBody>
      </p:sp>
      <p:sp>
        <p:nvSpPr>
          <p:cNvPr id="9" name="Text 1"/>
          <p:cNvSpPr>
            <a:spLocks noGrp="1"/>
          </p:cNvSpPr>
          <p:nvPr>
            <p:ph type="body" sz="quarter" idx="18"/>
          </p:nvPr>
        </p:nvSpPr>
        <p:spPr bwMode="gray">
          <a:xfrm>
            <a:off x="2165263" y="2077860"/>
            <a:ext cx="7772400" cy="492443"/>
          </a:xfrm>
        </p:spPr>
        <p:txBody>
          <a:bodyPr anchor="ctr">
            <a:spAutoFit/>
          </a:bodyPr>
          <a:lstStyle>
            <a:lvl1pPr>
              <a:lnSpc>
                <a:spcPct val="90000"/>
              </a:lnSpc>
              <a:spcBef>
                <a:spcPts val="600"/>
              </a:spcBef>
              <a:spcAft>
                <a:spcPts val="0"/>
              </a:spcAft>
              <a:defRPr sz="1600"/>
            </a:lvl1pPr>
            <a:lvl2pPr marL="169863" indent="-169863">
              <a:lnSpc>
                <a:spcPct val="90000"/>
              </a:lnSpc>
              <a:spcBef>
                <a:spcPts val="600"/>
              </a:spcBef>
              <a:spcAft>
                <a:spcPts val="0"/>
              </a:spcAft>
              <a:defRPr sz="1400"/>
            </a:lvl2pPr>
          </a:lstStyle>
          <a:p>
            <a:pPr lvl="0"/>
            <a:r>
              <a:rPr lang="en-US"/>
              <a:t>Click to edit Master text styles</a:t>
            </a:r>
          </a:p>
          <a:p>
            <a:pPr lvl="1"/>
            <a:r>
              <a:rPr lang="en-US"/>
              <a:t>Second level</a:t>
            </a:r>
          </a:p>
        </p:txBody>
      </p:sp>
      <p:sp>
        <p:nvSpPr>
          <p:cNvPr id="8" name="Header 1"/>
          <p:cNvSpPr>
            <a:spLocks noGrp="1"/>
          </p:cNvSpPr>
          <p:nvPr>
            <p:ph type="body" sz="quarter" idx="14"/>
          </p:nvPr>
        </p:nvSpPr>
        <p:spPr bwMode="gray">
          <a:xfrm>
            <a:off x="795338" y="1958322"/>
            <a:ext cx="965201" cy="731520"/>
          </a:xfrm>
          <a:solidFill>
            <a:schemeClr val="bg1">
              <a:lumMod val="95000"/>
            </a:schemeClr>
          </a:solid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tx1"/>
                </a:solidFill>
                <a:latin typeface="+mn-lt"/>
                <a:ea typeface="+mn-ea"/>
                <a:cs typeface="+mn-cs"/>
              </a:defRPr>
            </a:lvl1pPr>
          </a:lstStyle>
          <a:p>
            <a:pPr lvl="0"/>
            <a:r>
              <a:rPr lang="en-US"/>
              <a:t>Click to edit Master text styles</a:t>
            </a:r>
          </a:p>
        </p:txBody>
      </p:sp>
      <p:sp>
        <p:nvSpPr>
          <p:cNvPr id="6" name="Subtitle"/>
          <p:cNvSpPr>
            <a:spLocks noGrp="1"/>
          </p:cNvSpPr>
          <p:nvPr>
            <p:ph type="body" sz="quarter" idx="13"/>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a:t>Click to edit Master text styles</a:t>
            </a:r>
          </a:p>
        </p:txBody>
      </p:sp>
      <p:sp>
        <p:nvSpPr>
          <p:cNvPr id="2" name="Title"/>
          <p:cNvSpPr>
            <a:spLocks noGrp="1"/>
          </p:cNvSpPr>
          <p:nvPr>
            <p:ph type="title"/>
          </p:nvPr>
        </p:nvSpPr>
        <p:spPr bwMode="gray"/>
        <p:txBody>
          <a:bodyPr/>
          <a:lstStyle>
            <a:lvl1pPr>
              <a:defRPr/>
            </a:lvl1pPr>
          </a:lstStyle>
          <a:p>
            <a:r>
              <a:rPr lang="en-US"/>
              <a:t>Click to edit Master title style</a:t>
            </a:r>
          </a:p>
        </p:txBody>
      </p:sp>
      <p:sp>
        <p:nvSpPr>
          <p:cNvPr id="22" name="Date Placeholder 2">
            <a:extLst>
              <a:ext uri="{FF2B5EF4-FFF2-40B4-BE49-F238E27FC236}">
                <a16:creationId xmlns:a16="http://schemas.microsoft.com/office/drawing/2014/main" id="{F9B74D25-A209-4CB5-B9F0-4C73C54153BD}"/>
              </a:ext>
            </a:extLst>
          </p:cNvPr>
          <p:cNvSpPr>
            <a:spLocks noGrp="1"/>
          </p:cNvSpPr>
          <p:nvPr>
            <p:ph type="dt" sz="half" idx="25"/>
          </p:nvPr>
        </p:nvSpPr>
        <p:spPr/>
        <p:txBody>
          <a:bodyPr/>
          <a:lstStyle>
            <a:lvl1pPr>
              <a:defRPr/>
            </a:lvl1pPr>
          </a:lstStyle>
          <a:p>
            <a:pPr>
              <a:defRPr/>
            </a:pPr>
            <a:fld id="{9D0AAA30-0CF8-4D7B-A77A-41C661D3187A}" type="datetime1">
              <a:rPr lang="en-US"/>
              <a:pPr>
                <a:defRPr/>
              </a:pPr>
              <a:t>4/1/2022</a:t>
            </a:fld>
            <a:endParaRPr lang="en-US"/>
          </a:p>
        </p:txBody>
      </p:sp>
      <p:sp>
        <p:nvSpPr>
          <p:cNvPr id="23" name="Footer Placeholder 4">
            <a:extLst>
              <a:ext uri="{FF2B5EF4-FFF2-40B4-BE49-F238E27FC236}">
                <a16:creationId xmlns:a16="http://schemas.microsoft.com/office/drawing/2014/main" id="{09F0D068-3656-4868-83CE-862B56EC0413}"/>
              </a:ext>
            </a:extLst>
          </p:cNvPr>
          <p:cNvSpPr>
            <a:spLocks noGrp="1"/>
          </p:cNvSpPr>
          <p:nvPr>
            <p:ph type="ftr" sz="quarter" idx="26"/>
          </p:nvPr>
        </p:nvSpPr>
        <p:spPr/>
        <p:txBody>
          <a:bodyPr/>
          <a:lstStyle>
            <a:lvl1pPr>
              <a:defRPr/>
            </a:lvl1pPr>
          </a:lstStyle>
          <a:p>
            <a:pPr>
              <a:defRPr/>
            </a:pPr>
            <a:r>
              <a:t>© 2021 UnitedHealth Group. All rights reserved. Do not distribute or reproduce without express permission from UnitedHealth Group.</a:t>
            </a:r>
          </a:p>
        </p:txBody>
      </p:sp>
      <p:sp>
        <p:nvSpPr>
          <p:cNvPr id="24" name="Slide Number Placeholder 10">
            <a:extLst>
              <a:ext uri="{FF2B5EF4-FFF2-40B4-BE49-F238E27FC236}">
                <a16:creationId xmlns:a16="http://schemas.microsoft.com/office/drawing/2014/main" id="{E8BC3C70-BB84-4187-BE57-D00A10A5CBDC}"/>
              </a:ext>
            </a:extLst>
          </p:cNvPr>
          <p:cNvSpPr>
            <a:spLocks noGrp="1"/>
          </p:cNvSpPr>
          <p:nvPr>
            <p:ph type="sldNum" sz="quarter" idx="27"/>
          </p:nvPr>
        </p:nvSpPr>
        <p:spPr/>
        <p:txBody>
          <a:bodyPr/>
          <a:lstStyle>
            <a:lvl1pPr>
              <a:defRPr/>
            </a:lvl1pPr>
          </a:lstStyle>
          <a:p>
            <a:pPr>
              <a:defRPr/>
            </a:pPr>
            <a:fld id="{17FC8D0A-2082-4BAF-AAA5-87CAB0ED6FA4}" type="slidenum">
              <a:rPr lang="en-US"/>
              <a:pPr>
                <a:defRPr/>
              </a:pPr>
              <a:t>‹#›</a:t>
            </a:fld>
            <a:endParaRPr lang="en-US"/>
          </a:p>
        </p:txBody>
      </p:sp>
    </p:spTree>
    <p:extLst>
      <p:ext uri="{BB962C8B-B14F-4D97-AF65-F5344CB8AC3E}">
        <p14:creationId xmlns:p14="http://schemas.microsoft.com/office/powerpoint/2010/main" val="18668421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Row Photo">
    <p:spTree>
      <p:nvGrpSpPr>
        <p:cNvPr id="1" name=""/>
        <p:cNvGrpSpPr/>
        <p:nvPr/>
      </p:nvGrpSpPr>
      <p:grpSpPr>
        <a:xfrm>
          <a:off x="0" y="0"/>
          <a:ext cx="0" cy="0"/>
          <a:chOff x="0" y="0"/>
          <a:chExt cx="0" cy="0"/>
        </a:xfrm>
      </p:grpSpPr>
      <p:sp>
        <p:nvSpPr>
          <p:cNvPr id="8" name="Rectangle 7" hidden="1">
            <a:extLst>
              <a:ext uri="{FF2B5EF4-FFF2-40B4-BE49-F238E27FC236}">
                <a16:creationId xmlns:a16="http://schemas.microsoft.com/office/drawing/2014/main" id="{3CE7F518-DE66-4A63-919B-A35F62E161F0}"/>
              </a:ext>
            </a:extLst>
          </p:cNvPr>
          <p:cNvSpPr/>
          <p:nvPr>
            <p:custDataLst>
              <p:tags r:id="rId1"/>
            </p:custDataLst>
          </p:nvPr>
        </p:nvSpPr>
        <p:spPr>
          <a:xfrm>
            <a:off x="457200" y="1143000"/>
            <a:ext cx="11353800" cy="48498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0" name="Rectangle 9" hidden="1">
            <a:extLst>
              <a:ext uri="{FF2B5EF4-FFF2-40B4-BE49-F238E27FC236}">
                <a16:creationId xmlns:a16="http://schemas.microsoft.com/office/drawing/2014/main" id="{DC1B095C-269E-4B3F-B47A-6BCCB39BAC76}"/>
              </a:ext>
            </a:extLst>
          </p:cNvPr>
          <p:cNvSpPr/>
          <p:nvPr>
            <p:custDataLst>
              <p:tags r:id="rId2"/>
            </p:custDataLst>
          </p:nvPr>
        </p:nvSpPr>
        <p:spPr>
          <a:xfrm>
            <a:off x="304800" y="6083300"/>
            <a:ext cx="2214563" cy="619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2" name="Rectangle 11" hidden="1">
            <a:extLst>
              <a:ext uri="{FF2B5EF4-FFF2-40B4-BE49-F238E27FC236}">
                <a16:creationId xmlns:a16="http://schemas.microsoft.com/office/drawing/2014/main" id="{3F2F84C1-53A9-47C6-9095-20A134876D7C}"/>
              </a:ext>
            </a:extLst>
          </p:cNvPr>
          <p:cNvSpPr/>
          <p:nvPr>
            <p:custDataLst>
              <p:tags r:id="rId3"/>
            </p:custDataLst>
          </p:nvPr>
        </p:nvSpPr>
        <p:spPr>
          <a:xfrm>
            <a:off x="0" y="0"/>
            <a:ext cx="12192000" cy="4175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3" name="Rectangle 12" hidden="1">
            <a:extLst>
              <a:ext uri="{FF2B5EF4-FFF2-40B4-BE49-F238E27FC236}">
                <a16:creationId xmlns:a16="http://schemas.microsoft.com/office/drawing/2014/main" id="{4A1E46BB-299D-4A3D-A976-5E17256B5755}"/>
              </a:ext>
            </a:extLst>
          </p:cNvPr>
          <p:cNvSpPr/>
          <p:nvPr>
            <p:custDataLst>
              <p:tags r:id="rId4"/>
            </p:custDataLst>
          </p:nvPr>
        </p:nvSpPr>
        <p:spPr>
          <a:xfrm>
            <a:off x="5229225" y="6392863"/>
            <a:ext cx="6648450" cy="511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1" name="Image Placeholder"/>
          <p:cNvSpPr>
            <a:spLocks noGrp="1"/>
          </p:cNvSpPr>
          <p:nvPr>
            <p:ph type="pic" sz="quarter" idx="21"/>
          </p:nvPr>
        </p:nvSpPr>
        <p:spPr bwMode="gray">
          <a:xfrm>
            <a:off x="7900988" y="1862137"/>
            <a:ext cx="3795712" cy="4160520"/>
          </a:xfrm>
          <a:solidFill>
            <a:schemeClr val="bg1">
              <a:lumMod val="95000"/>
            </a:schemeClr>
          </a:solidFill>
        </p:spPr>
        <p:txBody>
          <a:bodyPr lIns="91440" rIns="91440" rtlCol="0">
            <a:noAutofit/>
          </a:bodyPr>
          <a:lstStyle>
            <a:lvl1pPr algn="ctr">
              <a:defRPr sz="1200">
                <a:solidFill>
                  <a:schemeClr val="tx1"/>
                </a:solidFill>
              </a:defRPr>
            </a:lvl1pPr>
          </a:lstStyle>
          <a:p>
            <a:pPr lvl="0"/>
            <a:r>
              <a:rPr lang="en-US" noProof="0"/>
              <a:t>Click icon to add picture</a:t>
            </a:r>
          </a:p>
        </p:txBody>
      </p:sp>
      <p:sp>
        <p:nvSpPr>
          <p:cNvPr id="9" name="Text 1"/>
          <p:cNvSpPr>
            <a:spLocks noGrp="1"/>
          </p:cNvSpPr>
          <p:nvPr>
            <p:ph type="body" sz="quarter" idx="18"/>
          </p:nvPr>
        </p:nvSpPr>
        <p:spPr bwMode="gray">
          <a:xfrm>
            <a:off x="495299" y="1862137"/>
            <a:ext cx="7132320" cy="1280160"/>
          </a:xfrm>
          <a:solidFill>
            <a:schemeClr val="accent6"/>
          </a:solidFill>
        </p:spPr>
        <p:txBody>
          <a:bodyPr lIns="137160" tIns="91440" rIns="137160" bIns="91440"/>
          <a:lstStyle>
            <a:lvl1pPr>
              <a:lnSpc>
                <a:spcPct val="90000"/>
              </a:lnSpc>
              <a:spcBef>
                <a:spcPts val="600"/>
              </a:spcBef>
              <a:spcAft>
                <a:spcPts val="0"/>
              </a:spcAft>
              <a:defRPr sz="1600">
                <a:solidFill>
                  <a:schemeClr val="tx1"/>
                </a:solidFill>
              </a:defRPr>
            </a:lvl1pPr>
            <a:lvl2pPr marL="169863" indent="-169863">
              <a:lnSpc>
                <a:spcPct val="90000"/>
              </a:lnSpc>
              <a:spcBef>
                <a:spcPts val="600"/>
              </a:spcBef>
              <a:spcAft>
                <a:spcPts val="0"/>
              </a:spcAft>
              <a:defRPr sz="1400">
                <a:solidFill>
                  <a:schemeClr val="tx1"/>
                </a:solidFill>
              </a:defRPr>
            </a:lvl2pPr>
          </a:lstStyle>
          <a:p>
            <a:pPr lvl="0"/>
            <a:r>
              <a:rPr lang="en-US"/>
              <a:t>Click to edit Master text styles</a:t>
            </a:r>
          </a:p>
          <a:p>
            <a:pPr lvl="1"/>
            <a:r>
              <a:rPr lang="en-US"/>
              <a:t>Second level</a:t>
            </a:r>
          </a:p>
        </p:txBody>
      </p:sp>
      <p:sp>
        <p:nvSpPr>
          <p:cNvPr id="25" name="Text 2"/>
          <p:cNvSpPr>
            <a:spLocks noGrp="1"/>
          </p:cNvSpPr>
          <p:nvPr>
            <p:ph type="body" sz="quarter" idx="19"/>
          </p:nvPr>
        </p:nvSpPr>
        <p:spPr bwMode="gray">
          <a:xfrm>
            <a:off x="495299" y="3302317"/>
            <a:ext cx="7132320" cy="1280160"/>
          </a:xfrm>
          <a:solidFill>
            <a:schemeClr val="accent6"/>
          </a:solidFill>
        </p:spPr>
        <p:txBody>
          <a:bodyPr lIns="137160" tIns="91440" rIns="137160" bIns="91440"/>
          <a:lstStyle>
            <a:lvl1pPr>
              <a:lnSpc>
                <a:spcPct val="90000"/>
              </a:lnSpc>
              <a:spcBef>
                <a:spcPts val="600"/>
              </a:spcBef>
              <a:spcAft>
                <a:spcPts val="0"/>
              </a:spcAft>
              <a:defRPr sz="1600">
                <a:solidFill>
                  <a:schemeClr val="tx1"/>
                </a:solidFill>
              </a:defRPr>
            </a:lvl1pPr>
            <a:lvl2pPr marL="169863" indent="-169863">
              <a:lnSpc>
                <a:spcPct val="90000"/>
              </a:lnSpc>
              <a:spcBef>
                <a:spcPts val="600"/>
              </a:spcBef>
              <a:spcAft>
                <a:spcPts val="0"/>
              </a:spcAft>
              <a:defRPr sz="1400">
                <a:solidFill>
                  <a:schemeClr val="tx1"/>
                </a:solidFill>
              </a:defRPr>
            </a:lvl2pPr>
          </a:lstStyle>
          <a:p>
            <a:pPr lvl="0"/>
            <a:r>
              <a:rPr lang="en-US"/>
              <a:t>Click to edit Master text styles</a:t>
            </a:r>
          </a:p>
          <a:p>
            <a:pPr lvl="1"/>
            <a:r>
              <a:rPr lang="en-US"/>
              <a:t>Second level</a:t>
            </a:r>
          </a:p>
        </p:txBody>
      </p:sp>
      <p:sp>
        <p:nvSpPr>
          <p:cNvPr id="26" name="Text 3"/>
          <p:cNvSpPr>
            <a:spLocks noGrp="1"/>
          </p:cNvSpPr>
          <p:nvPr>
            <p:ph type="body" sz="quarter" idx="20"/>
          </p:nvPr>
        </p:nvSpPr>
        <p:spPr bwMode="gray">
          <a:xfrm>
            <a:off x="495299" y="4742497"/>
            <a:ext cx="7132320" cy="1280160"/>
          </a:xfrm>
          <a:solidFill>
            <a:schemeClr val="accent6"/>
          </a:solidFill>
        </p:spPr>
        <p:txBody>
          <a:bodyPr lIns="137160" tIns="91440" rIns="137160" bIns="91440"/>
          <a:lstStyle>
            <a:lvl1pPr>
              <a:lnSpc>
                <a:spcPct val="90000"/>
              </a:lnSpc>
              <a:spcBef>
                <a:spcPts val="600"/>
              </a:spcBef>
              <a:spcAft>
                <a:spcPts val="0"/>
              </a:spcAft>
              <a:defRPr sz="1600">
                <a:solidFill>
                  <a:schemeClr val="tx1"/>
                </a:solidFill>
              </a:defRPr>
            </a:lvl1pPr>
            <a:lvl2pPr marL="169863" indent="-169863">
              <a:lnSpc>
                <a:spcPct val="90000"/>
              </a:lnSpc>
              <a:spcBef>
                <a:spcPts val="600"/>
              </a:spcBef>
              <a:spcAft>
                <a:spcPts val="0"/>
              </a:spcAft>
              <a:defRPr sz="1400">
                <a:solidFill>
                  <a:schemeClr val="tx1"/>
                </a:solidFill>
              </a:defRPr>
            </a:lvl2pPr>
          </a:lstStyle>
          <a:p>
            <a:pPr lvl="0"/>
            <a:r>
              <a:rPr lang="en-US"/>
              <a:t>Click to edit Master text styles</a:t>
            </a:r>
          </a:p>
          <a:p>
            <a:pPr lvl="1"/>
            <a:r>
              <a:rPr lang="en-US"/>
              <a:t>Second level</a:t>
            </a:r>
          </a:p>
        </p:txBody>
      </p:sp>
      <p:sp>
        <p:nvSpPr>
          <p:cNvPr id="6" name="Subtitle"/>
          <p:cNvSpPr>
            <a:spLocks noGrp="1"/>
          </p:cNvSpPr>
          <p:nvPr>
            <p:ph type="body" sz="quarter" idx="13"/>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a:t>Click to edit Master text styles</a:t>
            </a:r>
          </a:p>
        </p:txBody>
      </p:sp>
      <p:sp>
        <p:nvSpPr>
          <p:cNvPr id="2" name="Title"/>
          <p:cNvSpPr>
            <a:spLocks noGrp="1"/>
          </p:cNvSpPr>
          <p:nvPr>
            <p:ph type="title"/>
          </p:nvPr>
        </p:nvSpPr>
        <p:spPr bwMode="gray"/>
        <p:txBody>
          <a:bodyPr/>
          <a:lstStyle>
            <a:lvl1pPr>
              <a:defRPr/>
            </a:lvl1pPr>
          </a:lstStyle>
          <a:p>
            <a:r>
              <a:rPr lang="en-US"/>
              <a:t>Click to edit Master title style</a:t>
            </a:r>
          </a:p>
        </p:txBody>
      </p:sp>
      <p:sp>
        <p:nvSpPr>
          <p:cNvPr id="14" name="Date Placeholder 2">
            <a:extLst>
              <a:ext uri="{FF2B5EF4-FFF2-40B4-BE49-F238E27FC236}">
                <a16:creationId xmlns:a16="http://schemas.microsoft.com/office/drawing/2014/main" id="{C934B2A0-0BAB-447B-84A7-FE5358FDB4D6}"/>
              </a:ext>
            </a:extLst>
          </p:cNvPr>
          <p:cNvSpPr>
            <a:spLocks noGrp="1"/>
          </p:cNvSpPr>
          <p:nvPr>
            <p:ph type="dt" sz="half" idx="22"/>
          </p:nvPr>
        </p:nvSpPr>
        <p:spPr/>
        <p:txBody>
          <a:bodyPr/>
          <a:lstStyle>
            <a:lvl1pPr>
              <a:defRPr/>
            </a:lvl1pPr>
          </a:lstStyle>
          <a:p>
            <a:pPr>
              <a:defRPr/>
            </a:pPr>
            <a:fld id="{34E276E8-FEF1-4436-8BF9-9E1882117D73}" type="datetime1">
              <a:rPr lang="en-US"/>
              <a:pPr>
                <a:defRPr/>
              </a:pPr>
              <a:t>4/1/2022</a:t>
            </a:fld>
            <a:endParaRPr lang="en-US"/>
          </a:p>
        </p:txBody>
      </p:sp>
      <p:sp>
        <p:nvSpPr>
          <p:cNvPr id="15" name="Footer Placeholder 4">
            <a:extLst>
              <a:ext uri="{FF2B5EF4-FFF2-40B4-BE49-F238E27FC236}">
                <a16:creationId xmlns:a16="http://schemas.microsoft.com/office/drawing/2014/main" id="{BDD2AB9C-4BF6-4606-8D43-CBA7808787BE}"/>
              </a:ext>
            </a:extLst>
          </p:cNvPr>
          <p:cNvSpPr>
            <a:spLocks noGrp="1"/>
          </p:cNvSpPr>
          <p:nvPr>
            <p:ph type="ftr" sz="quarter" idx="23"/>
          </p:nvPr>
        </p:nvSpPr>
        <p:spPr/>
        <p:txBody>
          <a:bodyPr/>
          <a:lstStyle>
            <a:lvl1pPr>
              <a:defRPr/>
            </a:lvl1pPr>
          </a:lstStyle>
          <a:p>
            <a:pPr>
              <a:defRPr/>
            </a:pPr>
            <a:r>
              <a:t>© 2021 UnitedHealth Group. All rights reserved. Do not distribute or reproduce without express permission from UnitedHealth Group.</a:t>
            </a:r>
          </a:p>
        </p:txBody>
      </p:sp>
      <p:sp>
        <p:nvSpPr>
          <p:cNvPr id="16" name="Slide Number Placeholder 9">
            <a:extLst>
              <a:ext uri="{FF2B5EF4-FFF2-40B4-BE49-F238E27FC236}">
                <a16:creationId xmlns:a16="http://schemas.microsoft.com/office/drawing/2014/main" id="{699944BE-6F51-4ABC-A5B4-20B396A15B46}"/>
              </a:ext>
            </a:extLst>
          </p:cNvPr>
          <p:cNvSpPr>
            <a:spLocks noGrp="1"/>
          </p:cNvSpPr>
          <p:nvPr>
            <p:ph type="sldNum" sz="quarter" idx="24"/>
          </p:nvPr>
        </p:nvSpPr>
        <p:spPr/>
        <p:txBody>
          <a:bodyPr/>
          <a:lstStyle>
            <a:lvl1pPr>
              <a:defRPr/>
            </a:lvl1pPr>
          </a:lstStyle>
          <a:p>
            <a:pPr>
              <a:defRPr/>
            </a:pPr>
            <a:fld id="{D80DA3AE-1D78-48B5-A349-98EE23092EFD}" type="slidenum">
              <a:rPr lang="en-US"/>
              <a:pPr>
                <a:defRPr/>
              </a:pPr>
              <a:t>‹#›</a:t>
            </a:fld>
            <a:endParaRPr lang="en-US"/>
          </a:p>
        </p:txBody>
      </p:sp>
    </p:spTree>
    <p:extLst>
      <p:ext uri="{BB962C8B-B14F-4D97-AF65-F5344CB8AC3E}">
        <p14:creationId xmlns:p14="http://schemas.microsoft.com/office/powerpoint/2010/main" val="13590154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Row Photo">
    <p:spTree>
      <p:nvGrpSpPr>
        <p:cNvPr id="1" name=""/>
        <p:cNvGrpSpPr/>
        <p:nvPr/>
      </p:nvGrpSpPr>
      <p:grpSpPr>
        <a:xfrm>
          <a:off x="0" y="0"/>
          <a:ext cx="0" cy="0"/>
          <a:chOff x="0" y="0"/>
          <a:chExt cx="0" cy="0"/>
        </a:xfrm>
      </p:grpSpPr>
      <p:sp>
        <p:nvSpPr>
          <p:cNvPr id="10" name="Rectangle 9" hidden="1">
            <a:extLst>
              <a:ext uri="{FF2B5EF4-FFF2-40B4-BE49-F238E27FC236}">
                <a16:creationId xmlns:a16="http://schemas.microsoft.com/office/drawing/2014/main" id="{ED664501-DB29-48E8-853E-47C475979A69}"/>
              </a:ext>
            </a:extLst>
          </p:cNvPr>
          <p:cNvSpPr/>
          <p:nvPr>
            <p:custDataLst>
              <p:tags r:id="rId1"/>
            </p:custDataLst>
          </p:nvPr>
        </p:nvSpPr>
        <p:spPr>
          <a:xfrm>
            <a:off x="457200" y="1143000"/>
            <a:ext cx="11353800" cy="48498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3" name="Rectangle 12" hidden="1">
            <a:extLst>
              <a:ext uri="{FF2B5EF4-FFF2-40B4-BE49-F238E27FC236}">
                <a16:creationId xmlns:a16="http://schemas.microsoft.com/office/drawing/2014/main" id="{51F16478-7511-4E4E-A26C-927927F27AA4}"/>
              </a:ext>
            </a:extLst>
          </p:cNvPr>
          <p:cNvSpPr/>
          <p:nvPr>
            <p:custDataLst>
              <p:tags r:id="rId2"/>
            </p:custDataLst>
          </p:nvPr>
        </p:nvSpPr>
        <p:spPr>
          <a:xfrm>
            <a:off x="304800" y="6083300"/>
            <a:ext cx="2214563" cy="619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4" name="Rectangle 13" hidden="1">
            <a:extLst>
              <a:ext uri="{FF2B5EF4-FFF2-40B4-BE49-F238E27FC236}">
                <a16:creationId xmlns:a16="http://schemas.microsoft.com/office/drawing/2014/main" id="{DB9972FB-51E4-4575-BEB9-E9DE60FBAE27}"/>
              </a:ext>
            </a:extLst>
          </p:cNvPr>
          <p:cNvSpPr/>
          <p:nvPr>
            <p:custDataLst>
              <p:tags r:id="rId3"/>
            </p:custDataLst>
          </p:nvPr>
        </p:nvSpPr>
        <p:spPr>
          <a:xfrm>
            <a:off x="0" y="0"/>
            <a:ext cx="12192000" cy="4175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5" name="Rectangle 14" hidden="1">
            <a:extLst>
              <a:ext uri="{FF2B5EF4-FFF2-40B4-BE49-F238E27FC236}">
                <a16:creationId xmlns:a16="http://schemas.microsoft.com/office/drawing/2014/main" id="{2A3E5A8C-0A0B-4259-A157-AD7BD92ACF78}"/>
              </a:ext>
            </a:extLst>
          </p:cNvPr>
          <p:cNvSpPr/>
          <p:nvPr>
            <p:custDataLst>
              <p:tags r:id="rId4"/>
            </p:custDataLst>
          </p:nvPr>
        </p:nvSpPr>
        <p:spPr>
          <a:xfrm>
            <a:off x="5229225" y="6392863"/>
            <a:ext cx="6648450" cy="511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2" name="Image Placeholder"/>
          <p:cNvSpPr>
            <a:spLocks noGrp="1"/>
          </p:cNvSpPr>
          <p:nvPr>
            <p:ph type="pic" sz="quarter" idx="21"/>
          </p:nvPr>
        </p:nvSpPr>
        <p:spPr bwMode="gray">
          <a:xfrm>
            <a:off x="7900988" y="1862137"/>
            <a:ext cx="3795712" cy="4160520"/>
          </a:xfrm>
          <a:solidFill>
            <a:schemeClr val="bg1">
              <a:lumMod val="95000"/>
            </a:schemeClr>
          </a:solidFill>
        </p:spPr>
        <p:txBody>
          <a:bodyPr lIns="91440" rIns="91440" rtlCol="0">
            <a:noAutofit/>
          </a:bodyPr>
          <a:lstStyle>
            <a:lvl1pPr marL="0" marR="0" indent="0" algn="ctr" defTabSz="914400" rtl="0" eaLnBrk="1" fontAlgn="auto" latinLnBrk="0" hangingPunct="1">
              <a:lnSpc>
                <a:spcPct val="95000"/>
              </a:lnSpc>
              <a:spcBef>
                <a:spcPts val="800"/>
              </a:spcBef>
              <a:spcAft>
                <a:spcPts val="600"/>
              </a:spcAft>
              <a:buClrTx/>
              <a:buSzTx/>
              <a:buFont typeface="Arial" panose="020B0604020202020204" pitchFamily="34" charset="0"/>
              <a:buChar char="​"/>
              <a:tabLst/>
              <a:defRPr sz="1200">
                <a:solidFill>
                  <a:schemeClr val="tx1"/>
                </a:solidFill>
              </a:defRPr>
            </a:lvl1pPr>
          </a:lstStyle>
          <a:p>
            <a:pPr lvl="0"/>
            <a:r>
              <a:rPr lang="en-US" noProof="0"/>
              <a:t>Click icon to add picture</a:t>
            </a:r>
          </a:p>
        </p:txBody>
      </p:sp>
      <p:sp>
        <p:nvSpPr>
          <p:cNvPr id="11" name="Text 4"/>
          <p:cNvSpPr>
            <a:spLocks noGrp="1"/>
          </p:cNvSpPr>
          <p:nvPr>
            <p:ph type="body" sz="quarter" idx="22"/>
          </p:nvPr>
        </p:nvSpPr>
        <p:spPr bwMode="gray">
          <a:xfrm>
            <a:off x="495300" y="5062537"/>
            <a:ext cx="7132320" cy="960120"/>
          </a:xfrm>
          <a:solidFill>
            <a:schemeClr val="accent6"/>
          </a:solidFill>
        </p:spPr>
        <p:txBody>
          <a:bodyPr lIns="137160" tIns="91440" rIns="137160" bIns="91440"/>
          <a:lstStyle>
            <a:lvl1pPr>
              <a:lnSpc>
                <a:spcPct val="90000"/>
              </a:lnSpc>
              <a:spcBef>
                <a:spcPts val="600"/>
              </a:spcBef>
              <a:spcAft>
                <a:spcPts val="0"/>
              </a:spcAft>
              <a:defRPr sz="1600">
                <a:solidFill>
                  <a:schemeClr val="tx1"/>
                </a:solidFill>
              </a:defRPr>
            </a:lvl1pPr>
            <a:lvl2pPr marL="169863" indent="-169863">
              <a:lnSpc>
                <a:spcPct val="90000"/>
              </a:lnSpc>
              <a:spcBef>
                <a:spcPts val="600"/>
              </a:spcBef>
              <a:spcAft>
                <a:spcPts val="0"/>
              </a:spcAft>
              <a:defRPr sz="1400">
                <a:solidFill>
                  <a:schemeClr val="tx1"/>
                </a:solidFill>
              </a:defRPr>
            </a:lvl2pPr>
          </a:lstStyle>
          <a:p>
            <a:pPr lvl="0"/>
            <a:r>
              <a:rPr lang="en-US"/>
              <a:t>Click to edit Master text styles</a:t>
            </a:r>
          </a:p>
          <a:p>
            <a:pPr lvl="1"/>
            <a:r>
              <a:rPr lang="en-US"/>
              <a:t>Second level</a:t>
            </a:r>
          </a:p>
        </p:txBody>
      </p:sp>
      <p:sp>
        <p:nvSpPr>
          <p:cNvPr id="26" name="Text 3"/>
          <p:cNvSpPr>
            <a:spLocks noGrp="1"/>
          </p:cNvSpPr>
          <p:nvPr>
            <p:ph type="body" sz="quarter" idx="20"/>
          </p:nvPr>
        </p:nvSpPr>
        <p:spPr bwMode="gray">
          <a:xfrm>
            <a:off x="495300" y="3995737"/>
            <a:ext cx="7132320" cy="960120"/>
          </a:xfrm>
          <a:solidFill>
            <a:schemeClr val="accent6"/>
          </a:solidFill>
        </p:spPr>
        <p:txBody>
          <a:bodyPr lIns="137160" tIns="91440" rIns="137160" bIns="91440"/>
          <a:lstStyle>
            <a:lvl1pPr>
              <a:lnSpc>
                <a:spcPct val="90000"/>
              </a:lnSpc>
              <a:spcBef>
                <a:spcPts val="600"/>
              </a:spcBef>
              <a:spcAft>
                <a:spcPts val="0"/>
              </a:spcAft>
              <a:defRPr sz="1600">
                <a:solidFill>
                  <a:schemeClr val="tx1"/>
                </a:solidFill>
              </a:defRPr>
            </a:lvl1pPr>
            <a:lvl2pPr marL="169863" indent="-169863">
              <a:lnSpc>
                <a:spcPct val="90000"/>
              </a:lnSpc>
              <a:spcBef>
                <a:spcPts val="600"/>
              </a:spcBef>
              <a:spcAft>
                <a:spcPts val="0"/>
              </a:spcAft>
              <a:defRPr sz="1400">
                <a:solidFill>
                  <a:schemeClr val="tx1"/>
                </a:solidFill>
              </a:defRPr>
            </a:lvl2pPr>
          </a:lstStyle>
          <a:p>
            <a:pPr lvl="0"/>
            <a:r>
              <a:rPr lang="en-US"/>
              <a:t>Click to edit Master text styles</a:t>
            </a:r>
          </a:p>
          <a:p>
            <a:pPr lvl="1"/>
            <a:r>
              <a:rPr lang="en-US"/>
              <a:t>Second level</a:t>
            </a:r>
          </a:p>
        </p:txBody>
      </p:sp>
      <p:sp>
        <p:nvSpPr>
          <p:cNvPr id="25" name="Text 2"/>
          <p:cNvSpPr>
            <a:spLocks noGrp="1"/>
          </p:cNvSpPr>
          <p:nvPr>
            <p:ph type="body" sz="quarter" idx="19"/>
          </p:nvPr>
        </p:nvSpPr>
        <p:spPr bwMode="gray">
          <a:xfrm>
            <a:off x="495300" y="2928937"/>
            <a:ext cx="7132320" cy="960120"/>
          </a:xfrm>
          <a:solidFill>
            <a:schemeClr val="accent6"/>
          </a:solidFill>
        </p:spPr>
        <p:txBody>
          <a:bodyPr lIns="137160" tIns="91440" rIns="137160" bIns="91440"/>
          <a:lstStyle>
            <a:lvl1pPr>
              <a:lnSpc>
                <a:spcPct val="90000"/>
              </a:lnSpc>
              <a:spcBef>
                <a:spcPts val="600"/>
              </a:spcBef>
              <a:spcAft>
                <a:spcPts val="0"/>
              </a:spcAft>
              <a:defRPr sz="1600">
                <a:solidFill>
                  <a:schemeClr val="tx1"/>
                </a:solidFill>
              </a:defRPr>
            </a:lvl1pPr>
            <a:lvl2pPr marL="169863" indent="-169863">
              <a:lnSpc>
                <a:spcPct val="90000"/>
              </a:lnSpc>
              <a:spcBef>
                <a:spcPts val="600"/>
              </a:spcBef>
              <a:spcAft>
                <a:spcPts val="0"/>
              </a:spcAft>
              <a:defRPr sz="1400">
                <a:solidFill>
                  <a:schemeClr val="tx1"/>
                </a:solidFill>
              </a:defRPr>
            </a:lvl2pPr>
          </a:lstStyle>
          <a:p>
            <a:pPr lvl="0"/>
            <a:r>
              <a:rPr lang="en-US"/>
              <a:t>Click to edit Master text styles</a:t>
            </a:r>
          </a:p>
          <a:p>
            <a:pPr lvl="1"/>
            <a:r>
              <a:rPr lang="en-US"/>
              <a:t>Second level</a:t>
            </a:r>
          </a:p>
        </p:txBody>
      </p:sp>
      <p:sp>
        <p:nvSpPr>
          <p:cNvPr id="9" name="Text 1"/>
          <p:cNvSpPr>
            <a:spLocks noGrp="1"/>
          </p:cNvSpPr>
          <p:nvPr>
            <p:ph type="body" sz="quarter" idx="18"/>
          </p:nvPr>
        </p:nvSpPr>
        <p:spPr bwMode="gray">
          <a:xfrm>
            <a:off x="495300" y="1862137"/>
            <a:ext cx="7132320" cy="960120"/>
          </a:xfrm>
          <a:solidFill>
            <a:schemeClr val="accent6"/>
          </a:solidFill>
        </p:spPr>
        <p:txBody>
          <a:bodyPr lIns="137160" tIns="91440" rIns="137160" bIns="91440"/>
          <a:lstStyle>
            <a:lvl1pPr>
              <a:lnSpc>
                <a:spcPct val="90000"/>
              </a:lnSpc>
              <a:spcBef>
                <a:spcPts val="600"/>
              </a:spcBef>
              <a:spcAft>
                <a:spcPts val="0"/>
              </a:spcAft>
              <a:defRPr sz="1600">
                <a:solidFill>
                  <a:schemeClr val="tx1"/>
                </a:solidFill>
              </a:defRPr>
            </a:lvl1pPr>
            <a:lvl2pPr marL="169863" indent="-169863">
              <a:lnSpc>
                <a:spcPct val="90000"/>
              </a:lnSpc>
              <a:spcBef>
                <a:spcPts val="600"/>
              </a:spcBef>
              <a:spcAft>
                <a:spcPts val="0"/>
              </a:spcAft>
              <a:defRPr sz="1400">
                <a:solidFill>
                  <a:schemeClr val="tx1"/>
                </a:solidFill>
              </a:defRPr>
            </a:lvl2pPr>
          </a:lstStyle>
          <a:p>
            <a:pPr lvl="0"/>
            <a:r>
              <a:rPr lang="en-US"/>
              <a:t>Click to edit Master text styles</a:t>
            </a:r>
          </a:p>
          <a:p>
            <a:pPr lvl="1"/>
            <a:r>
              <a:rPr lang="en-US"/>
              <a:t>Second level</a:t>
            </a:r>
          </a:p>
        </p:txBody>
      </p:sp>
      <p:sp>
        <p:nvSpPr>
          <p:cNvPr id="6" name="Subtitle"/>
          <p:cNvSpPr>
            <a:spLocks noGrp="1"/>
          </p:cNvSpPr>
          <p:nvPr>
            <p:ph type="body" sz="quarter" idx="13"/>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a:t>Click to edit Master text styles</a:t>
            </a:r>
          </a:p>
        </p:txBody>
      </p:sp>
      <p:sp>
        <p:nvSpPr>
          <p:cNvPr id="2" name="Title"/>
          <p:cNvSpPr>
            <a:spLocks noGrp="1"/>
          </p:cNvSpPr>
          <p:nvPr>
            <p:ph type="title"/>
          </p:nvPr>
        </p:nvSpPr>
        <p:spPr bwMode="gray"/>
        <p:txBody>
          <a:bodyPr/>
          <a:lstStyle>
            <a:lvl1pPr>
              <a:defRPr/>
            </a:lvl1pPr>
          </a:lstStyle>
          <a:p>
            <a:r>
              <a:rPr lang="en-US"/>
              <a:t>Click to edit Master title style</a:t>
            </a:r>
          </a:p>
        </p:txBody>
      </p:sp>
      <p:sp>
        <p:nvSpPr>
          <p:cNvPr id="16" name="Date Placeholder 2">
            <a:extLst>
              <a:ext uri="{FF2B5EF4-FFF2-40B4-BE49-F238E27FC236}">
                <a16:creationId xmlns:a16="http://schemas.microsoft.com/office/drawing/2014/main" id="{01C39FAF-2880-4972-A742-7FC6C39B233B}"/>
              </a:ext>
            </a:extLst>
          </p:cNvPr>
          <p:cNvSpPr>
            <a:spLocks noGrp="1"/>
          </p:cNvSpPr>
          <p:nvPr>
            <p:ph type="dt" sz="half" idx="23"/>
          </p:nvPr>
        </p:nvSpPr>
        <p:spPr/>
        <p:txBody>
          <a:bodyPr/>
          <a:lstStyle>
            <a:lvl1pPr>
              <a:defRPr/>
            </a:lvl1pPr>
          </a:lstStyle>
          <a:p>
            <a:pPr>
              <a:defRPr/>
            </a:pPr>
            <a:fld id="{753C14F3-B1FB-43A7-887F-90E4569FB81F}" type="datetime1">
              <a:rPr lang="en-US"/>
              <a:pPr>
                <a:defRPr/>
              </a:pPr>
              <a:t>4/1/2022</a:t>
            </a:fld>
            <a:endParaRPr lang="en-US"/>
          </a:p>
        </p:txBody>
      </p:sp>
      <p:sp>
        <p:nvSpPr>
          <p:cNvPr id="17" name="Footer Placeholder 4">
            <a:extLst>
              <a:ext uri="{FF2B5EF4-FFF2-40B4-BE49-F238E27FC236}">
                <a16:creationId xmlns:a16="http://schemas.microsoft.com/office/drawing/2014/main" id="{8FF2BAA0-801D-450F-9B5F-01FF3B1BF370}"/>
              </a:ext>
            </a:extLst>
          </p:cNvPr>
          <p:cNvSpPr>
            <a:spLocks noGrp="1"/>
          </p:cNvSpPr>
          <p:nvPr>
            <p:ph type="ftr" sz="quarter" idx="24"/>
          </p:nvPr>
        </p:nvSpPr>
        <p:spPr/>
        <p:txBody>
          <a:bodyPr/>
          <a:lstStyle>
            <a:lvl1pPr>
              <a:defRPr/>
            </a:lvl1pPr>
          </a:lstStyle>
          <a:p>
            <a:pPr>
              <a:defRPr/>
            </a:pPr>
            <a:r>
              <a:t>© 2021 UnitedHealth Group. All rights reserved. Do not distribute or reproduce without express permission from UnitedHealth Group.</a:t>
            </a:r>
          </a:p>
        </p:txBody>
      </p:sp>
      <p:sp>
        <p:nvSpPr>
          <p:cNvPr id="18" name="Slide Number Placeholder 9">
            <a:extLst>
              <a:ext uri="{FF2B5EF4-FFF2-40B4-BE49-F238E27FC236}">
                <a16:creationId xmlns:a16="http://schemas.microsoft.com/office/drawing/2014/main" id="{86E84466-59E6-4A75-AD69-C4031BAA754E}"/>
              </a:ext>
            </a:extLst>
          </p:cNvPr>
          <p:cNvSpPr>
            <a:spLocks noGrp="1"/>
          </p:cNvSpPr>
          <p:nvPr>
            <p:ph type="sldNum" sz="quarter" idx="25"/>
          </p:nvPr>
        </p:nvSpPr>
        <p:spPr/>
        <p:txBody>
          <a:bodyPr/>
          <a:lstStyle>
            <a:lvl1pPr>
              <a:defRPr/>
            </a:lvl1pPr>
          </a:lstStyle>
          <a:p>
            <a:pPr>
              <a:defRPr/>
            </a:pPr>
            <a:fld id="{97A242F0-F518-4D62-BCC9-EE3F77578242}" type="slidenum">
              <a:rPr lang="en-US"/>
              <a:pPr>
                <a:defRPr/>
              </a:pPr>
              <a:t>‹#›</a:t>
            </a:fld>
            <a:endParaRPr lang="en-US"/>
          </a:p>
        </p:txBody>
      </p:sp>
    </p:spTree>
    <p:extLst>
      <p:ext uri="{BB962C8B-B14F-4D97-AF65-F5344CB8AC3E}">
        <p14:creationId xmlns:p14="http://schemas.microsoft.com/office/powerpoint/2010/main" val="18780663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 Row Photo">
    <p:spTree>
      <p:nvGrpSpPr>
        <p:cNvPr id="1" name=""/>
        <p:cNvGrpSpPr/>
        <p:nvPr/>
      </p:nvGrpSpPr>
      <p:grpSpPr>
        <a:xfrm>
          <a:off x="0" y="0"/>
          <a:ext cx="0" cy="0"/>
          <a:chOff x="0" y="0"/>
          <a:chExt cx="0" cy="0"/>
        </a:xfrm>
      </p:grpSpPr>
      <p:sp>
        <p:nvSpPr>
          <p:cNvPr id="10" name="Rectangle 9" hidden="1">
            <a:extLst>
              <a:ext uri="{FF2B5EF4-FFF2-40B4-BE49-F238E27FC236}">
                <a16:creationId xmlns:a16="http://schemas.microsoft.com/office/drawing/2014/main" id="{20023469-ED6E-406C-87F2-7E6D55752F79}"/>
              </a:ext>
            </a:extLst>
          </p:cNvPr>
          <p:cNvSpPr/>
          <p:nvPr>
            <p:custDataLst>
              <p:tags r:id="rId1"/>
            </p:custDataLst>
          </p:nvPr>
        </p:nvSpPr>
        <p:spPr>
          <a:xfrm>
            <a:off x="457200" y="1143000"/>
            <a:ext cx="11353800" cy="48498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2" name="Rectangle 11" hidden="1">
            <a:extLst>
              <a:ext uri="{FF2B5EF4-FFF2-40B4-BE49-F238E27FC236}">
                <a16:creationId xmlns:a16="http://schemas.microsoft.com/office/drawing/2014/main" id="{62CF2825-DE7B-4278-8DCD-4B49DDCBD315}"/>
              </a:ext>
            </a:extLst>
          </p:cNvPr>
          <p:cNvSpPr/>
          <p:nvPr>
            <p:custDataLst>
              <p:tags r:id="rId2"/>
            </p:custDataLst>
          </p:nvPr>
        </p:nvSpPr>
        <p:spPr>
          <a:xfrm>
            <a:off x="304800" y="6083300"/>
            <a:ext cx="2214563" cy="619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4" name="Rectangle 13" hidden="1">
            <a:extLst>
              <a:ext uri="{FF2B5EF4-FFF2-40B4-BE49-F238E27FC236}">
                <a16:creationId xmlns:a16="http://schemas.microsoft.com/office/drawing/2014/main" id="{04B21DCC-CC93-4FA1-9DBC-E7B8799446FF}"/>
              </a:ext>
            </a:extLst>
          </p:cNvPr>
          <p:cNvSpPr/>
          <p:nvPr>
            <p:custDataLst>
              <p:tags r:id="rId3"/>
            </p:custDataLst>
          </p:nvPr>
        </p:nvSpPr>
        <p:spPr>
          <a:xfrm>
            <a:off x="0" y="0"/>
            <a:ext cx="12192000" cy="4175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6" name="Rectangle 15" hidden="1">
            <a:extLst>
              <a:ext uri="{FF2B5EF4-FFF2-40B4-BE49-F238E27FC236}">
                <a16:creationId xmlns:a16="http://schemas.microsoft.com/office/drawing/2014/main" id="{DC048069-89D5-4A49-92B5-17920BD042AA}"/>
              </a:ext>
            </a:extLst>
          </p:cNvPr>
          <p:cNvSpPr/>
          <p:nvPr>
            <p:custDataLst>
              <p:tags r:id="rId4"/>
            </p:custDataLst>
          </p:nvPr>
        </p:nvSpPr>
        <p:spPr>
          <a:xfrm>
            <a:off x="5229225" y="6392863"/>
            <a:ext cx="6648450" cy="511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5" name="Image Placeholder"/>
          <p:cNvSpPr>
            <a:spLocks noGrp="1"/>
          </p:cNvSpPr>
          <p:nvPr>
            <p:ph type="pic" sz="quarter" idx="21"/>
          </p:nvPr>
        </p:nvSpPr>
        <p:spPr bwMode="gray">
          <a:xfrm>
            <a:off x="7900988" y="1862138"/>
            <a:ext cx="3795712" cy="4157662"/>
          </a:xfrm>
          <a:solidFill>
            <a:schemeClr val="bg1">
              <a:lumMod val="95000"/>
            </a:schemeClr>
          </a:solidFill>
        </p:spPr>
        <p:txBody>
          <a:bodyPr lIns="91440" rIns="91440" rtlCol="0">
            <a:noAutofit/>
          </a:bodyPr>
          <a:lstStyle>
            <a:lvl1pPr algn="ctr">
              <a:defRPr sz="1200">
                <a:solidFill>
                  <a:schemeClr val="tx1"/>
                </a:solidFill>
              </a:defRPr>
            </a:lvl1pPr>
          </a:lstStyle>
          <a:p>
            <a:pPr lvl="0"/>
            <a:r>
              <a:rPr lang="en-US" noProof="0"/>
              <a:t>Click icon to add picture</a:t>
            </a:r>
          </a:p>
        </p:txBody>
      </p:sp>
      <p:sp>
        <p:nvSpPr>
          <p:cNvPr id="13" name="Text 5"/>
          <p:cNvSpPr>
            <a:spLocks noGrp="1"/>
          </p:cNvSpPr>
          <p:nvPr>
            <p:ph type="body" sz="quarter" idx="23"/>
          </p:nvPr>
        </p:nvSpPr>
        <p:spPr bwMode="gray">
          <a:xfrm>
            <a:off x="495300" y="5287555"/>
            <a:ext cx="7133051" cy="732245"/>
          </a:xfrm>
          <a:solidFill>
            <a:schemeClr val="accent6"/>
          </a:solidFill>
        </p:spPr>
        <p:txBody>
          <a:bodyPr lIns="137160" tIns="91440" rIns="137160" bIns="91440"/>
          <a:lstStyle>
            <a:lvl1pPr>
              <a:lnSpc>
                <a:spcPct val="90000"/>
              </a:lnSpc>
              <a:spcBef>
                <a:spcPts val="600"/>
              </a:spcBef>
              <a:spcAft>
                <a:spcPts val="0"/>
              </a:spcAft>
              <a:defRPr sz="1400">
                <a:solidFill>
                  <a:schemeClr val="tx1"/>
                </a:solidFill>
              </a:defRPr>
            </a:lvl1pPr>
            <a:lvl2pPr marL="169863" indent="-169863">
              <a:lnSpc>
                <a:spcPct val="90000"/>
              </a:lnSpc>
              <a:spcBef>
                <a:spcPts val="600"/>
              </a:spcBef>
              <a:spcAft>
                <a:spcPts val="0"/>
              </a:spcAft>
              <a:defRPr sz="1200">
                <a:solidFill>
                  <a:schemeClr val="tx1"/>
                </a:solidFill>
              </a:defRPr>
            </a:lvl2pPr>
          </a:lstStyle>
          <a:p>
            <a:pPr lvl="0"/>
            <a:r>
              <a:rPr lang="en-US"/>
              <a:t>Click to edit Master text styles</a:t>
            </a:r>
          </a:p>
          <a:p>
            <a:pPr lvl="1"/>
            <a:r>
              <a:rPr lang="en-US"/>
              <a:t>Second level</a:t>
            </a:r>
          </a:p>
        </p:txBody>
      </p:sp>
      <p:sp>
        <p:nvSpPr>
          <p:cNvPr id="11" name="Text 4"/>
          <p:cNvSpPr>
            <a:spLocks noGrp="1"/>
          </p:cNvSpPr>
          <p:nvPr>
            <p:ph type="body" sz="quarter" idx="22"/>
          </p:nvPr>
        </p:nvSpPr>
        <p:spPr bwMode="gray">
          <a:xfrm>
            <a:off x="495300" y="4431200"/>
            <a:ext cx="7133051" cy="732245"/>
          </a:xfrm>
          <a:solidFill>
            <a:schemeClr val="accent6"/>
          </a:solidFill>
        </p:spPr>
        <p:txBody>
          <a:bodyPr lIns="137160" tIns="91440" rIns="137160" bIns="91440"/>
          <a:lstStyle>
            <a:lvl1pPr>
              <a:lnSpc>
                <a:spcPct val="90000"/>
              </a:lnSpc>
              <a:spcBef>
                <a:spcPts val="600"/>
              </a:spcBef>
              <a:spcAft>
                <a:spcPts val="0"/>
              </a:spcAft>
              <a:defRPr sz="1400">
                <a:solidFill>
                  <a:schemeClr val="tx1"/>
                </a:solidFill>
              </a:defRPr>
            </a:lvl1pPr>
            <a:lvl2pPr marL="169863" indent="-169863">
              <a:lnSpc>
                <a:spcPct val="90000"/>
              </a:lnSpc>
              <a:spcBef>
                <a:spcPts val="600"/>
              </a:spcBef>
              <a:spcAft>
                <a:spcPts val="0"/>
              </a:spcAft>
              <a:defRPr sz="1200">
                <a:solidFill>
                  <a:schemeClr val="tx1"/>
                </a:solidFill>
              </a:defRPr>
            </a:lvl2pPr>
          </a:lstStyle>
          <a:p>
            <a:pPr lvl="0"/>
            <a:r>
              <a:rPr lang="en-US"/>
              <a:t>Click to edit Master text styles</a:t>
            </a:r>
          </a:p>
          <a:p>
            <a:pPr lvl="1"/>
            <a:r>
              <a:rPr lang="en-US"/>
              <a:t>Second level</a:t>
            </a:r>
          </a:p>
        </p:txBody>
      </p:sp>
      <p:sp>
        <p:nvSpPr>
          <p:cNvPr id="26" name="Text 3"/>
          <p:cNvSpPr>
            <a:spLocks noGrp="1"/>
          </p:cNvSpPr>
          <p:nvPr>
            <p:ph type="body" sz="quarter" idx="20"/>
          </p:nvPr>
        </p:nvSpPr>
        <p:spPr bwMode="gray">
          <a:xfrm>
            <a:off x="495300" y="3574846"/>
            <a:ext cx="7133051" cy="732245"/>
          </a:xfrm>
          <a:solidFill>
            <a:schemeClr val="accent6"/>
          </a:solidFill>
        </p:spPr>
        <p:txBody>
          <a:bodyPr lIns="137160" tIns="91440" rIns="137160" bIns="91440"/>
          <a:lstStyle>
            <a:lvl1pPr>
              <a:lnSpc>
                <a:spcPct val="90000"/>
              </a:lnSpc>
              <a:spcBef>
                <a:spcPts val="600"/>
              </a:spcBef>
              <a:spcAft>
                <a:spcPts val="0"/>
              </a:spcAft>
              <a:defRPr sz="1400">
                <a:solidFill>
                  <a:schemeClr val="tx1"/>
                </a:solidFill>
              </a:defRPr>
            </a:lvl1pPr>
            <a:lvl2pPr marL="169863" indent="-169863">
              <a:lnSpc>
                <a:spcPct val="90000"/>
              </a:lnSpc>
              <a:spcBef>
                <a:spcPts val="600"/>
              </a:spcBef>
              <a:spcAft>
                <a:spcPts val="0"/>
              </a:spcAft>
              <a:defRPr sz="1200">
                <a:solidFill>
                  <a:schemeClr val="tx1"/>
                </a:solidFill>
              </a:defRPr>
            </a:lvl2pPr>
          </a:lstStyle>
          <a:p>
            <a:pPr lvl="0"/>
            <a:r>
              <a:rPr lang="en-US"/>
              <a:t>Click to edit Master text styles</a:t>
            </a:r>
          </a:p>
          <a:p>
            <a:pPr lvl="1"/>
            <a:r>
              <a:rPr lang="en-US"/>
              <a:t>Second level</a:t>
            </a:r>
          </a:p>
        </p:txBody>
      </p:sp>
      <p:sp>
        <p:nvSpPr>
          <p:cNvPr id="25" name="Text 2"/>
          <p:cNvSpPr>
            <a:spLocks noGrp="1"/>
          </p:cNvSpPr>
          <p:nvPr>
            <p:ph type="body" sz="quarter" idx="19"/>
          </p:nvPr>
        </p:nvSpPr>
        <p:spPr bwMode="gray">
          <a:xfrm>
            <a:off x="495300" y="2718492"/>
            <a:ext cx="7133051" cy="732245"/>
          </a:xfrm>
          <a:solidFill>
            <a:schemeClr val="accent6"/>
          </a:solidFill>
        </p:spPr>
        <p:txBody>
          <a:bodyPr lIns="137160" tIns="91440" rIns="137160" bIns="91440"/>
          <a:lstStyle>
            <a:lvl1pPr>
              <a:lnSpc>
                <a:spcPct val="90000"/>
              </a:lnSpc>
              <a:spcBef>
                <a:spcPts val="600"/>
              </a:spcBef>
              <a:spcAft>
                <a:spcPts val="0"/>
              </a:spcAft>
              <a:defRPr sz="1400">
                <a:solidFill>
                  <a:schemeClr val="tx1"/>
                </a:solidFill>
              </a:defRPr>
            </a:lvl1pPr>
            <a:lvl2pPr marL="169863" indent="-169863">
              <a:lnSpc>
                <a:spcPct val="90000"/>
              </a:lnSpc>
              <a:spcBef>
                <a:spcPts val="600"/>
              </a:spcBef>
              <a:spcAft>
                <a:spcPts val="0"/>
              </a:spcAft>
              <a:defRPr sz="1200">
                <a:solidFill>
                  <a:schemeClr val="tx1"/>
                </a:solidFill>
              </a:defRPr>
            </a:lvl2pPr>
          </a:lstStyle>
          <a:p>
            <a:pPr lvl="0"/>
            <a:r>
              <a:rPr lang="en-US"/>
              <a:t>Click to edit Master text styles</a:t>
            </a:r>
          </a:p>
          <a:p>
            <a:pPr lvl="1"/>
            <a:r>
              <a:rPr lang="en-US"/>
              <a:t>Second level</a:t>
            </a:r>
          </a:p>
        </p:txBody>
      </p:sp>
      <p:sp>
        <p:nvSpPr>
          <p:cNvPr id="9" name="Text 1"/>
          <p:cNvSpPr>
            <a:spLocks noGrp="1"/>
          </p:cNvSpPr>
          <p:nvPr>
            <p:ph type="body" sz="quarter" idx="18"/>
          </p:nvPr>
        </p:nvSpPr>
        <p:spPr bwMode="gray">
          <a:xfrm>
            <a:off x="495300" y="1862138"/>
            <a:ext cx="7133051" cy="732245"/>
          </a:xfrm>
          <a:solidFill>
            <a:schemeClr val="accent6"/>
          </a:solidFill>
        </p:spPr>
        <p:txBody>
          <a:bodyPr lIns="137160" tIns="91440" rIns="137160" bIns="91440"/>
          <a:lstStyle>
            <a:lvl1pPr>
              <a:lnSpc>
                <a:spcPct val="90000"/>
              </a:lnSpc>
              <a:spcBef>
                <a:spcPts val="600"/>
              </a:spcBef>
              <a:spcAft>
                <a:spcPts val="0"/>
              </a:spcAft>
              <a:defRPr sz="1400">
                <a:solidFill>
                  <a:schemeClr val="tx1"/>
                </a:solidFill>
              </a:defRPr>
            </a:lvl1pPr>
            <a:lvl2pPr marL="169863" indent="-169863">
              <a:lnSpc>
                <a:spcPct val="90000"/>
              </a:lnSpc>
              <a:spcBef>
                <a:spcPts val="600"/>
              </a:spcBef>
              <a:spcAft>
                <a:spcPts val="0"/>
              </a:spcAft>
              <a:defRPr sz="1200">
                <a:solidFill>
                  <a:schemeClr val="tx1"/>
                </a:solidFill>
              </a:defRPr>
            </a:lvl2pPr>
          </a:lstStyle>
          <a:p>
            <a:pPr lvl="0"/>
            <a:r>
              <a:rPr lang="en-US"/>
              <a:t>Click to edit Master text styles</a:t>
            </a:r>
          </a:p>
          <a:p>
            <a:pPr lvl="1"/>
            <a:r>
              <a:rPr lang="en-US"/>
              <a:t>Second level</a:t>
            </a:r>
          </a:p>
        </p:txBody>
      </p:sp>
      <p:sp>
        <p:nvSpPr>
          <p:cNvPr id="6" name="Subtitle"/>
          <p:cNvSpPr>
            <a:spLocks noGrp="1"/>
          </p:cNvSpPr>
          <p:nvPr>
            <p:ph type="body" sz="quarter" idx="13"/>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a:t>Click to edit Master text styles</a:t>
            </a:r>
          </a:p>
        </p:txBody>
      </p:sp>
      <p:sp>
        <p:nvSpPr>
          <p:cNvPr id="2" name="Title"/>
          <p:cNvSpPr>
            <a:spLocks noGrp="1"/>
          </p:cNvSpPr>
          <p:nvPr>
            <p:ph type="title"/>
          </p:nvPr>
        </p:nvSpPr>
        <p:spPr bwMode="gray"/>
        <p:txBody>
          <a:bodyPr/>
          <a:lstStyle>
            <a:lvl1pPr>
              <a:defRPr/>
            </a:lvl1pPr>
          </a:lstStyle>
          <a:p>
            <a:r>
              <a:rPr lang="en-US"/>
              <a:t>Click to edit Master title style</a:t>
            </a:r>
          </a:p>
        </p:txBody>
      </p:sp>
      <p:sp>
        <p:nvSpPr>
          <p:cNvPr id="17" name="Date Placeholder 2">
            <a:extLst>
              <a:ext uri="{FF2B5EF4-FFF2-40B4-BE49-F238E27FC236}">
                <a16:creationId xmlns:a16="http://schemas.microsoft.com/office/drawing/2014/main" id="{1DDB4ACF-3E54-4D75-97B3-C71DE5AA6946}"/>
              </a:ext>
            </a:extLst>
          </p:cNvPr>
          <p:cNvSpPr>
            <a:spLocks noGrp="1"/>
          </p:cNvSpPr>
          <p:nvPr>
            <p:ph type="dt" sz="half" idx="24"/>
          </p:nvPr>
        </p:nvSpPr>
        <p:spPr/>
        <p:txBody>
          <a:bodyPr/>
          <a:lstStyle>
            <a:lvl1pPr>
              <a:defRPr/>
            </a:lvl1pPr>
          </a:lstStyle>
          <a:p>
            <a:pPr>
              <a:defRPr/>
            </a:pPr>
            <a:fld id="{43E0D23D-E68F-46D3-8DA9-5E388BCD74FE}" type="datetime1">
              <a:rPr lang="en-US"/>
              <a:pPr>
                <a:defRPr/>
              </a:pPr>
              <a:t>4/1/2022</a:t>
            </a:fld>
            <a:endParaRPr lang="en-US"/>
          </a:p>
        </p:txBody>
      </p:sp>
      <p:sp>
        <p:nvSpPr>
          <p:cNvPr id="18" name="Footer Placeholder 4">
            <a:extLst>
              <a:ext uri="{FF2B5EF4-FFF2-40B4-BE49-F238E27FC236}">
                <a16:creationId xmlns:a16="http://schemas.microsoft.com/office/drawing/2014/main" id="{D135CF3A-9942-4651-B82A-10386A333D2A}"/>
              </a:ext>
            </a:extLst>
          </p:cNvPr>
          <p:cNvSpPr>
            <a:spLocks noGrp="1"/>
          </p:cNvSpPr>
          <p:nvPr>
            <p:ph type="ftr" sz="quarter" idx="25"/>
          </p:nvPr>
        </p:nvSpPr>
        <p:spPr/>
        <p:txBody>
          <a:bodyPr/>
          <a:lstStyle>
            <a:lvl1pPr>
              <a:defRPr/>
            </a:lvl1pPr>
          </a:lstStyle>
          <a:p>
            <a:pPr>
              <a:defRPr/>
            </a:pPr>
            <a:r>
              <a:t>© 2021 UnitedHealth Group. All rights reserved. Do not distribute or reproduce without express permission from UnitedHealth Group.</a:t>
            </a:r>
          </a:p>
        </p:txBody>
      </p:sp>
      <p:sp>
        <p:nvSpPr>
          <p:cNvPr id="19" name="Slide Number Placeholder 9">
            <a:extLst>
              <a:ext uri="{FF2B5EF4-FFF2-40B4-BE49-F238E27FC236}">
                <a16:creationId xmlns:a16="http://schemas.microsoft.com/office/drawing/2014/main" id="{E4329875-269A-44B9-BAE8-BB945B592FBB}"/>
              </a:ext>
            </a:extLst>
          </p:cNvPr>
          <p:cNvSpPr>
            <a:spLocks noGrp="1"/>
          </p:cNvSpPr>
          <p:nvPr>
            <p:ph type="sldNum" sz="quarter" idx="26"/>
          </p:nvPr>
        </p:nvSpPr>
        <p:spPr/>
        <p:txBody>
          <a:bodyPr/>
          <a:lstStyle>
            <a:lvl1pPr>
              <a:defRPr/>
            </a:lvl1pPr>
          </a:lstStyle>
          <a:p>
            <a:pPr>
              <a:defRPr/>
            </a:pPr>
            <a:fld id="{38D1714D-C51D-4E80-8448-EBFC0E13A9ED}" type="slidenum">
              <a:rPr lang="en-US"/>
              <a:pPr>
                <a:defRPr/>
              </a:pPr>
              <a:t>‹#›</a:t>
            </a:fld>
            <a:endParaRPr lang="en-US"/>
          </a:p>
        </p:txBody>
      </p:sp>
    </p:spTree>
    <p:extLst>
      <p:ext uri="{BB962C8B-B14F-4D97-AF65-F5344CB8AC3E}">
        <p14:creationId xmlns:p14="http://schemas.microsoft.com/office/powerpoint/2010/main" val="3701242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hidden="1">
            <a:extLst>
              <a:ext uri="{FF2B5EF4-FFF2-40B4-BE49-F238E27FC236}">
                <a16:creationId xmlns:a16="http://schemas.microsoft.com/office/drawing/2014/main" id="{87B690BB-AC1B-48C1-AEF3-30218E07A201}"/>
              </a:ext>
            </a:extLst>
          </p:cNvPr>
          <p:cNvSpPr/>
          <p:nvPr>
            <p:custDataLst>
              <p:tags r:id="rId1"/>
            </p:custDataLst>
          </p:nvPr>
        </p:nvSpPr>
        <p:spPr>
          <a:xfrm>
            <a:off x="304800" y="6083300"/>
            <a:ext cx="2214563" cy="619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3" name="Rectangle 2" hidden="1">
            <a:extLst>
              <a:ext uri="{FF2B5EF4-FFF2-40B4-BE49-F238E27FC236}">
                <a16:creationId xmlns:a16="http://schemas.microsoft.com/office/drawing/2014/main" id="{93014650-42CE-4E68-90DD-BEFC47B20021}"/>
              </a:ext>
            </a:extLst>
          </p:cNvPr>
          <p:cNvSpPr/>
          <p:nvPr>
            <p:custDataLst>
              <p:tags r:id="rId2"/>
            </p:custDataLst>
          </p:nvPr>
        </p:nvSpPr>
        <p:spPr>
          <a:xfrm>
            <a:off x="457200" y="301625"/>
            <a:ext cx="11353800" cy="56911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4" name="MIO_LOGOPLACEHOLDER#LowerLeftSmallWide" hidden="1">
            <a:extLst>
              <a:ext uri="{FF2B5EF4-FFF2-40B4-BE49-F238E27FC236}">
                <a16:creationId xmlns:a16="http://schemas.microsoft.com/office/drawing/2014/main" id="{E3E767D4-69B8-4F6B-803D-3AA4BD93EF6E}"/>
              </a:ext>
            </a:extLst>
          </p:cNvPr>
          <p:cNvSpPr/>
          <p:nvPr/>
        </p:nvSpPr>
        <p:spPr>
          <a:xfrm>
            <a:off x="395288" y="6173788"/>
            <a:ext cx="1992312" cy="439737"/>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90000"/>
              </a:lnSpc>
              <a:spcBef>
                <a:spcPts val="0"/>
              </a:spcBef>
              <a:spcAft>
                <a:spcPts val="0"/>
              </a:spcAft>
              <a:defRPr/>
            </a:pPr>
            <a:endParaRPr lang="en-US" sz="2000">
              <a:solidFill>
                <a:srgbClr val="55565A"/>
              </a:solidFill>
            </a:endParaRPr>
          </a:p>
        </p:txBody>
      </p:sp>
      <p:sp>
        <p:nvSpPr>
          <p:cNvPr id="5" name="Date Placeholder 7">
            <a:extLst>
              <a:ext uri="{FF2B5EF4-FFF2-40B4-BE49-F238E27FC236}">
                <a16:creationId xmlns:a16="http://schemas.microsoft.com/office/drawing/2014/main" id="{86D395C4-DF71-49C3-B4DE-9FADC9B0ADA3}"/>
              </a:ext>
            </a:extLst>
          </p:cNvPr>
          <p:cNvSpPr>
            <a:spLocks noGrp="1"/>
          </p:cNvSpPr>
          <p:nvPr>
            <p:ph type="dt" sz="half" idx="10"/>
          </p:nvPr>
        </p:nvSpPr>
        <p:spPr/>
        <p:txBody>
          <a:bodyPr/>
          <a:lstStyle>
            <a:lvl1pPr>
              <a:defRPr/>
            </a:lvl1pPr>
          </a:lstStyle>
          <a:p>
            <a:pPr>
              <a:defRPr/>
            </a:pPr>
            <a:fld id="{B4343A1F-EEC8-40A2-9C42-715D137E0DEE}" type="datetime1">
              <a:rPr lang="en-US"/>
              <a:pPr>
                <a:defRPr/>
              </a:pPr>
              <a:t>4/1/2022</a:t>
            </a:fld>
            <a:endParaRPr lang="en-US"/>
          </a:p>
        </p:txBody>
      </p:sp>
      <p:sp>
        <p:nvSpPr>
          <p:cNvPr id="6" name="Footer Placeholder 14">
            <a:extLst>
              <a:ext uri="{FF2B5EF4-FFF2-40B4-BE49-F238E27FC236}">
                <a16:creationId xmlns:a16="http://schemas.microsoft.com/office/drawing/2014/main" id="{0F49702E-46D3-4A61-838B-885022E1D72D}"/>
              </a:ext>
            </a:extLst>
          </p:cNvPr>
          <p:cNvSpPr>
            <a:spLocks noGrp="1"/>
          </p:cNvSpPr>
          <p:nvPr>
            <p:ph type="ftr" sz="quarter" idx="11"/>
          </p:nvPr>
        </p:nvSpPr>
        <p:spPr/>
        <p:txBody>
          <a:bodyPr/>
          <a:lstStyle>
            <a:lvl1pPr>
              <a:defRPr/>
            </a:lvl1pPr>
          </a:lstStyle>
          <a:p>
            <a:pPr>
              <a:defRPr/>
            </a:pPr>
            <a:r>
              <a:t>© 2021 UnitedHealth Group. All rights reserved. Do not distribute or reproduce without express permission from UnitedHealth Group.</a:t>
            </a:r>
          </a:p>
        </p:txBody>
      </p:sp>
      <p:sp>
        <p:nvSpPr>
          <p:cNvPr id="7" name="Slide Number Placeholder 15">
            <a:extLst>
              <a:ext uri="{FF2B5EF4-FFF2-40B4-BE49-F238E27FC236}">
                <a16:creationId xmlns:a16="http://schemas.microsoft.com/office/drawing/2014/main" id="{DD66559E-BB2B-4A9A-A4DC-F4ACCB632B45}"/>
              </a:ext>
            </a:extLst>
          </p:cNvPr>
          <p:cNvSpPr>
            <a:spLocks noGrp="1"/>
          </p:cNvSpPr>
          <p:nvPr>
            <p:ph type="sldNum" sz="quarter" idx="12"/>
          </p:nvPr>
        </p:nvSpPr>
        <p:spPr/>
        <p:txBody>
          <a:bodyPr/>
          <a:lstStyle>
            <a:lvl1pPr>
              <a:defRPr/>
            </a:lvl1pPr>
          </a:lstStyle>
          <a:p>
            <a:pPr>
              <a:defRPr/>
            </a:pPr>
            <a:fld id="{788D237D-9EE9-49A5-B210-B5BADDDFF1C8}" type="slidenum">
              <a:rPr lang="en-US"/>
              <a:pPr>
                <a:defRPr/>
              </a:pPr>
              <a:t>‹#›</a:t>
            </a:fld>
            <a:endParaRPr lang="en-US"/>
          </a:p>
        </p:txBody>
      </p:sp>
    </p:spTree>
    <p:extLst>
      <p:ext uri="{BB962C8B-B14F-4D97-AF65-F5344CB8AC3E}">
        <p14:creationId xmlns:p14="http://schemas.microsoft.com/office/powerpoint/2010/main" val="36327938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4" name="Rectangle 3" descr="&quot;&quot;">
            <a:extLst>
              <a:ext uri="{FF2B5EF4-FFF2-40B4-BE49-F238E27FC236}">
                <a16:creationId xmlns:a16="http://schemas.microsoft.com/office/drawing/2014/main" id="{B4878D1B-BA5E-4DD6-838E-22415A9242DD}"/>
              </a:ext>
            </a:extLst>
          </p:cNvPr>
          <p:cNvSpPr/>
          <p:nvPr/>
        </p:nvSpPr>
        <p:spPr bwMode="gray">
          <a:xfrm>
            <a:off x="8001000" y="0"/>
            <a:ext cx="4191000" cy="6858000"/>
          </a:xfrm>
          <a:prstGeom prst="rect">
            <a:avLst/>
          </a:prstGeom>
          <a:solidFill>
            <a:srgbClr val="E877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96" tIns="143436" rIns="179296" bIns="143436"/>
          <a:lstStyle/>
          <a:p>
            <a:pPr algn="ctr" defTabSz="914196" eaLnBrk="1" hangingPunct="1">
              <a:lnSpc>
                <a:spcPct val="90000"/>
              </a:lnSpc>
              <a:defRPr/>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 name="MIO_LOGOPLACEHOLDER#LowerLeftMediumWide" hidden="1">
            <a:extLst>
              <a:ext uri="{FF2B5EF4-FFF2-40B4-BE49-F238E27FC236}">
                <a16:creationId xmlns:a16="http://schemas.microsoft.com/office/drawing/2014/main" id="{C21F4141-2A1E-4A25-B96C-38F02F4E07A5}"/>
              </a:ext>
            </a:extLst>
          </p:cNvPr>
          <p:cNvSpPr/>
          <p:nvPr/>
        </p:nvSpPr>
        <p:spPr>
          <a:xfrm>
            <a:off x="392113" y="6173788"/>
            <a:ext cx="1890712" cy="43656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6" name="Rectangle 5" hidden="1">
            <a:extLst>
              <a:ext uri="{FF2B5EF4-FFF2-40B4-BE49-F238E27FC236}">
                <a16:creationId xmlns:a16="http://schemas.microsoft.com/office/drawing/2014/main" id="{56FCF195-5C5B-4C85-84E7-EA6433907AE1}"/>
              </a:ext>
            </a:extLst>
          </p:cNvPr>
          <p:cNvSpPr/>
          <p:nvPr>
            <p:custDataLst>
              <p:tags r:id="rId1"/>
            </p:custDataLst>
          </p:nvPr>
        </p:nvSpPr>
        <p:spPr>
          <a:xfrm>
            <a:off x="304800" y="6083300"/>
            <a:ext cx="2214563" cy="619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7" name="Rectangle 6" hidden="1">
            <a:extLst>
              <a:ext uri="{FF2B5EF4-FFF2-40B4-BE49-F238E27FC236}">
                <a16:creationId xmlns:a16="http://schemas.microsoft.com/office/drawing/2014/main" id="{5B6161FD-384B-4121-91B7-18B352A87254}"/>
              </a:ext>
            </a:extLst>
          </p:cNvPr>
          <p:cNvSpPr/>
          <p:nvPr>
            <p:custDataLst>
              <p:tags r:id="rId2"/>
            </p:custDataLst>
          </p:nvPr>
        </p:nvSpPr>
        <p:spPr>
          <a:xfrm>
            <a:off x="457200" y="301625"/>
            <a:ext cx="11353800" cy="56911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pic>
        <p:nvPicPr>
          <p:cNvPr id="8" name="Graphic 16">
            <a:extLst>
              <a:ext uri="{FF2B5EF4-FFF2-40B4-BE49-F238E27FC236}">
                <a16:creationId xmlns:a16="http://schemas.microsoft.com/office/drawing/2014/main" id="{55249F6F-0825-48D6-9030-92F93F4C3455}"/>
              </a:ext>
            </a:extLst>
          </p:cNvPr>
          <p:cNvPicPr>
            <a:picLocks noChangeAspect="1"/>
          </p:cNvPicPr>
          <p:nvPr/>
        </p:nvPicPr>
        <p:blipFill>
          <a:blip r:embed="rId4"/>
          <a:stretch>
            <a:fillRect/>
          </a:stretch>
        </p:blipFill>
        <p:spPr>
          <a:xfrm>
            <a:off x="498475" y="1284288"/>
            <a:ext cx="2794000" cy="635000"/>
          </a:xfrm>
          <a:prstGeom prst="rect">
            <a:avLst/>
          </a:prstGeom>
        </p:spPr>
      </p:pic>
      <p:sp>
        <p:nvSpPr>
          <p:cNvPr id="2" name="Title"/>
          <p:cNvSpPr>
            <a:spLocks noGrp="1"/>
          </p:cNvSpPr>
          <p:nvPr>
            <p:ph type="title"/>
          </p:nvPr>
        </p:nvSpPr>
        <p:spPr bwMode="gray">
          <a:xfrm>
            <a:off x="1114424" y="3212427"/>
            <a:ext cx="6309360" cy="1246495"/>
          </a:xfrm>
        </p:spPr>
        <p:txBody>
          <a:bodyPr/>
          <a:lstStyle>
            <a:lvl1pPr>
              <a:defRPr sz="4500">
                <a:solidFill>
                  <a:schemeClr val="tx1"/>
                </a:solidFill>
              </a:defRPr>
            </a:lvl1pPr>
          </a:lstStyle>
          <a:p>
            <a:r>
              <a:rPr lang="en-US"/>
              <a:t>Click to edit Master title style</a:t>
            </a:r>
          </a:p>
        </p:txBody>
      </p:sp>
      <p:sp>
        <p:nvSpPr>
          <p:cNvPr id="3" name="Subtitle"/>
          <p:cNvSpPr>
            <a:spLocks noGrp="1"/>
          </p:cNvSpPr>
          <p:nvPr>
            <p:ph type="body" idx="1"/>
          </p:nvPr>
        </p:nvSpPr>
        <p:spPr bwMode="gray">
          <a:xfrm>
            <a:off x="1114424" y="4629605"/>
            <a:ext cx="6309360" cy="332399"/>
          </a:xfrm>
        </p:spPr>
        <p:txBody>
          <a:bodyPr>
            <a:spAutoFit/>
          </a:bodyPr>
          <a:lstStyle>
            <a:lvl1pPr marL="0" indent="0">
              <a:lnSpc>
                <a:spcPct val="90000"/>
              </a:lnSpc>
              <a:spcBef>
                <a:spcPts val="0"/>
              </a:spcBef>
              <a:spcAft>
                <a:spcPts val="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7097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97B03D-F299-40EF-8255-29CB59DEDF5C}"/>
              </a:ext>
            </a:extLst>
          </p:cNvPr>
          <p:cNvSpPr/>
          <p:nvPr/>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96" tIns="143436" rIns="179296" bIns="143436"/>
          <a:lstStyle/>
          <a:p>
            <a:pPr algn="ctr" defTabSz="914196" eaLnBrk="1" hangingPunct="1">
              <a:lnSpc>
                <a:spcPct val="90000"/>
              </a:lnSpc>
              <a:defRPr/>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 name="Rectangle 4" descr="&quot;&quot;">
            <a:extLst>
              <a:ext uri="{FF2B5EF4-FFF2-40B4-BE49-F238E27FC236}">
                <a16:creationId xmlns:a16="http://schemas.microsoft.com/office/drawing/2014/main" id="{AB330E78-86A1-49C6-A522-317321D40BC3}"/>
              </a:ext>
            </a:extLst>
          </p:cNvPr>
          <p:cNvSpPr/>
          <p:nvPr/>
        </p:nvSpPr>
        <p:spPr bwMode="gray">
          <a:xfrm>
            <a:off x="8001000" y="0"/>
            <a:ext cx="4191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96" tIns="143436" rIns="179296" bIns="143436"/>
          <a:lstStyle/>
          <a:p>
            <a:pPr algn="ctr" defTabSz="914196" eaLnBrk="1" hangingPunct="1">
              <a:lnSpc>
                <a:spcPct val="90000"/>
              </a:lnSpc>
              <a:defRPr/>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 name="MIO_LOGOPLACEHOLDER#LowerLeftMediumWide" hidden="1">
            <a:extLst>
              <a:ext uri="{FF2B5EF4-FFF2-40B4-BE49-F238E27FC236}">
                <a16:creationId xmlns:a16="http://schemas.microsoft.com/office/drawing/2014/main" id="{9DFF26F9-C083-47F4-9E1F-EEAE036EB8D4}"/>
              </a:ext>
            </a:extLst>
          </p:cNvPr>
          <p:cNvSpPr/>
          <p:nvPr/>
        </p:nvSpPr>
        <p:spPr>
          <a:xfrm>
            <a:off x="392113" y="6173788"/>
            <a:ext cx="1890712" cy="43656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7" name="Rectangle 6" hidden="1">
            <a:extLst>
              <a:ext uri="{FF2B5EF4-FFF2-40B4-BE49-F238E27FC236}">
                <a16:creationId xmlns:a16="http://schemas.microsoft.com/office/drawing/2014/main" id="{BBC00488-9DF6-4653-B1A5-BFF8A18B68D5}"/>
              </a:ext>
            </a:extLst>
          </p:cNvPr>
          <p:cNvSpPr/>
          <p:nvPr>
            <p:custDataLst>
              <p:tags r:id="rId1"/>
            </p:custDataLst>
          </p:nvPr>
        </p:nvSpPr>
        <p:spPr>
          <a:xfrm>
            <a:off x="304800" y="6083300"/>
            <a:ext cx="2214563" cy="619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8" name="Rectangle 7" hidden="1">
            <a:extLst>
              <a:ext uri="{FF2B5EF4-FFF2-40B4-BE49-F238E27FC236}">
                <a16:creationId xmlns:a16="http://schemas.microsoft.com/office/drawing/2014/main" id="{EE8127E1-3E6F-4671-9975-2B7E1874BFB5}"/>
              </a:ext>
            </a:extLst>
          </p:cNvPr>
          <p:cNvSpPr/>
          <p:nvPr>
            <p:custDataLst>
              <p:tags r:id="rId2"/>
            </p:custDataLst>
          </p:nvPr>
        </p:nvSpPr>
        <p:spPr>
          <a:xfrm>
            <a:off x="457200" y="301625"/>
            <a:ext cx="11353800" cy="56911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pic>
        <p:nvPicPr>
          <p:cNvPr id="9" name="Graphic 18">
            <a:extLst>
              <a:ext uri="{FF2B5EF4-FFF2-40B4-BE49-F238E27FC236}">
                <a16:creationId xmlns:a16="http://schemas.microsoft.com/office/drawing/2014/main" id="{724511E1-1B14-4311-ACCE-4E239C560FA0}"/>
              </a:ext>
            </a:extLst>
          </p:cNvPr>
          <p:cNvPicPr>
            <a:picLocks noChangeAspect="1"/>
          </p:cNvPicPr>
          <p:nvPr/>
        </p:nvPicPr>
        <p:blipFill>
          <a:blip r:embed="rId4"/>
          <a:stretch>
            <a:fillRect/>
          </a:stretch>
        </p:blipFill>
        <p:spPr>
          <a:xfrm>
            <a:off x="498475" y="1284288"/>
            <a:ext cx="2794000" cy="635000"/>
          </a:xfrm>
          <a:prstGeom prst="rect">
            <a:avLst/>
          </a:prstGeom>
        </p:spPr>
      </p:pic>
      <p:sp>
        <p:nvSpPr>
          <p:cNvPr id="2" name="Title"/>
          <p:cNvSpPr>
            <a:spLocks noGrp="1"/>
          </p:cNvSpPr>
          <p:nvPr>
            <p:ph type="title"/>
          </p:nvPr>
        </p:nvSpPr>
        <p:spPr bwMode="gray">
          <a:xfrm>
            <a:off x="1114424" y="3212427"/>
            <a:ext cx="6309360" cy="1246495"/>
          </a:xfrm>
        </p:spPr>
        <p:txBody>
          <a:bodyPr/>
          <a:lstStyle>
            <a:lvl1pPr>
              <a:defRPr sz="4500">
                <a:solidFill>
                  <a:schemeClr val="tx1"/>
                </a:solidFill>
              </a:defRPr>
            </a:lvl1pPr>
          </a:lstStyle>
          <a:p>
            <a:r>
              <a:rPr lang="en-US"/>
              <a:t>Click to edit Master title style</a:t>
            </a:r>
          </a:p>
        </p:txBody>
      </p:sp>
      <p:sp>
        <p:nvSpPr>
          <p:cNvPr id="3" name="Subtitle"/>
          <p:cNvSpPr>
            <a:spLocks noGrp="1"/>
          </p:cNvSpPr>
          <p:nvPr>
            <p:ph type="body" idx="1"/>
          </p:nvPr>
        </p:nvSpPr>
        <p:spPr bwMode="gray">
          <a:xfrm>
            <a:off x="1114424" y="4629605"/>
            <a:ext cx="6309360" cy="332399"/>
          </a:xfrm>
        </p:spPr>
        <p:txBody>
          <a:bodyPr>
            <a:spAutoFit/>
          </a:bodyPr>
          <a:lstStyle>
            <a:lvl1pPr marL="0" indent="0">
              <a:lnSpc>
                <a:spcPct val="90000"/>
              </a:lnSpc>
              <a:spcBef>
                <a:spcPts val="0"/>
              </a:spcBef>
              <a:spcAft>
                <a:spcPts val="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246451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BDEBF4-E8DA-4969-8494-15577379CE39}"/>
              </a:ext>
            </a:extLst>
          </p:cNvPr>
          <p:cNvSpPr/>
          <p:nvPr/>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96" tIns="143436" rIns="179296" bIns="143436"/>
          <a:lstStyle/>
          <a:p>
            <a:pPr algn="ctr" defTabSz="914196" eaLnBrk="1" hangingPunct="1">
              <a:lnSpc>
                <a:spcPct val="90000"/>
              </a:lnSpc>
              <a:defRPr/>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 name="Rectangle 4" descr="&quot;&quot;">
            <a:extLst>
              <a:ext uri="{FF2B5EF4-FFF2-40B4-BE49-F238E27FC236}">
                <a16:creationId xmlns:a16="http://schemas.microsoft.com/office/drawing/2014/main" id="{4F0A8BD1-BED7-45FC-AD67-1FACA3985C28}"/>
              </a:ext>
            </a:extLst>
          </p:cNvPr>
          <p:cNvSpPr/>
          <p:nvPr/>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96" tIns="143436" rIns="179296" bIns="143436"/>
          <a:lstStyle/>
          <a:p>
            <a:pPr algn="ctr" defTabSz="914196" eaLnBrk="1" hangingPunct="1">
              <a:lnSpc>
                <a:spcPct val="90000"/>
              </a:lnSpc>
              <a:defRPr/>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 name="MIO_LOGOPLACEHOLDER#LowerLeftMediumWide" hidden="1">
            <a:extLst>
              <a:ext uri="{FF2B5EF4-FFF2-40B4-BE49-F238E27FC236}">
                <a16:creationId xmlns:a16="http://schemas.microsoft.com/office/drawing/2014/main" id="{94EC293E-B217-460D-8DD4-F9C096A43E4A}"/>
              </a:ext>
            </a:extLst>
          </p:cNvPr>
          <p:cNvSpPr/>
          <p:nvPr/>
        </p:nvSpPr>
        <p:spPr>
          <a:xfrm>
            <a:off x="392113" y="6173788"/>
            <a:ext cx="1890712" cy="43656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7" name="Rectangle 6" hidden="1">
            <a:extLst>
              <a:ext uri="{FF2B5EF4-FFF2-40B4-BE49-F238E27FC236}">
                <a16:creationId xmlns:a16="http://schemas.microsoft.com/office/drawing/2014/main" id="{705A9A2F-BB4F-483E-93ED-492948173C15}"/>
              </a:ext>
            </a:extLst>
          </p:cNvPr>
          <p:cNvSpPr/>
          <p:nvPr>
            <p:custDataLst>
              <p:tags r:id="rId1"/>
            </p:custDataLst>
          </p:nvPr>
        </p:nvSpPr>
        <p:spPr>
          <a:xfrm>
            <a:off x="304800" y="6083300"/>
            <a:ext cx="2214563" cy="619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8" name="Rectangle 7" hidden="1">
            <a:extLst>
              <a:ext uri="{FF2B5EF4-FFF2-40B4-BE49-F238E27FC236}">
                <a16:creationId xmlns:a16="http://schemas.microsoft.com/office/drawing/2014/main" id="{3C30A2AA-0520-4CFF-9816-63ABF662594C}"/>
              </a:ext>
            </a:extLst>
          </p:cNvPr>
          <p:cNvSpPr/>
          <p:nvPr>
            <p:custDataLst>
              <p:tags r:id="rId2"/>
            </p:custDataLst>
          </p:nvPr>
        </p:nvSpPr>
        <p:spPr>
          <a:xfrm>
            <a:off x="457200" y="301625"/>
            <a:ext cx="11353800" cy="56911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pic>
        <p:nvPicPr>
          <p:cNvPr id="9" name="Graphic 18">
            <a:extLst>
              <a:ext uri="{FF2B5EF4-FFF2-40B4-BE49-F238E27FC236}">
                <a16:creationId xmlns:a16="http://schemas.microsoft.com/office/drawing/2014/main" id="{E6635EBC-37BF-48DF-BBB1-C785F0AE2D68}"/>
              </a:ext>
            </a:extLst>
          </p:cNvPr>
          <p:cNvPicPr>
            <a:picLocks noChangeAspect="1"/>
          </p:cNvPicPr>
          <p:nvPr/>
        </p:nvPicPr>
        <p:blipFill>
          <a:blip r:embed="rId4"/>
          <a:stretch>
            <a:fillRect/>
          </a:stretch>
        </p:blipFill>
        <p:spPr>
          <a:xfrm>
            <a:off x="498475" y="1284288"/>
            <a:ext cx="2794000" cy="635000"/>
          </a:xfrm>
          <a:prstGeom prst="rect">
            <a:avLst/>
          </a:prstGeom>
        </p:spPr>
      </p:pic>
      <p:sp>
        <p:nvSpPr>
          <p:cNvPr id="2" name="Title"/>
          <p:cNvSpPr>
            <a:spLocks noGrp="1"/>
          </p:cNvSpPr>
          <p:nvPr>
            <p:ph type="title"/>
          </p:nvPr>
        </p:nvSpPr>
        <p:spPr bwMode="gray">
          <a:xfrm>
            <a:off x="1114424" y="3212427"/>
            <a:ext cx="6309360" cy="1246495"/>
          </a:xfrm>
        </p:spPr>
        <p:txBody>
          <a:bodyPr/>
          <a:lstStyle>
            <a:lvl1pPr>
              <a:defRPr sz="4500">
                <a:solidFill>
                  <a:schemeClr val="tx1"/>
                </a:solidFill>
              </a:defRPr>
            </a:lvl1pPr>
          </a:lstStyle>
          <a:p>
            <a:r>
              <a:rPr lang="en-US"/>
              <a:t>Click to edit Master title style</a:t>
            </a:r>
          </a:p>
        </p:txBody>
      </p:sp>
      <p:sp>
        <p:nvSpPr>
          <p:cNvPr id="3" name="Subtitle"/>
          <p:cNvSpPr>
            <a:spLocks noGrp="1"/>
          </p:cNvSpPr>
          <p:nvPr>
            <p:ph type="body" idx="1"/>
          </p:nvPr>
        </p:nvSpPr>
        <p:spPr bwMode="gray">
          <a:xfrm>
            <a:off x="1114424" y="4629605"/>
            <a:ext cx="6309360" cy="332399"/>
          </a:xfrm>
        </p:spPr>
        <p:txBody>
          <a:bodyPr>
            <a:spAutoFit/>
          </a:bodyPr>
          <a:lstStyle>
            <a:lvl1pPr marL="0" indent="0">
              <a:lnSpc>
                <a:spcPct val="90000"/>
              </a:lnSpc>
              <a:spcBef>
                <a:spcPts val="0"/>
              </a:spcBef>
              <a:spcAft>
                <a:spcPts val="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783241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0FAC07-4C84-4F4D-A3B2-878E7E766827}"/>
              </a:ext>
            </a:extLst>
          </p:cNvPr>
          <p:cNvSpPr/>
          <p:nvPr/>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96" tIns="143436" rIns="179296" bIns="143436"/>
          <a:lstStyle/>
          <a:p>
            <a:pPr algn="ctr" defTabSz="914196" eaLnBrk="1" hangingPunct="1">
              <a:lnSpc>
                <a:spcPct val="90000"/>
              </a:lnSpc>
              <a:defRPr/>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 name="Rectangle 4" descr="&quot;&quot;">
            <a:extLst>
              <a:ext uri="{FF2B5EF4-FFF2-40B4-BE49-F238E27FC236}">
                <a16:creationId xmlns:a16="http://schemas.microsoft.com/office/drawing/2014/main" id="{D2B97B6B-653F-4A98-A33B-3B8CC4BCB2A9}"/>
              </a:ext>
            </a:extLst>
          </p:cNvPr>
          <p:cNvSpPr/>
          <p:nvPr/>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96" tIns="143436" rIns="179296" bIns="143436"/>
          <a:lstStyle/>
          <a:p>
            <a:pPr algn="ctr" defTabSz="914196" eaLnBrk="1" hangingPunct="1">
              <a:lnSpc>
                <a:spcPct val="90000"/>
              </a:lnSpc>
              <a:defRPr/>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 name="MIO_LOGOPLACEHOLDER#LowerLeftMediumWide" hidden="1">
            <a:extLst>
              <a:ext uri="{FF2B5EF4-FFF2-40B4-BE49-F238E27FC236}">
                <a16:creationId xmlns:a16="http://schemas.microsoft.com/office/drawing/2014/main" id="{8EDAD2D7-4D14-42CD-9FFE-A8A90B9D8153}"/>
              </a:ext>
            </a:extLst>
          </p:cNvPr>
          <p:cNvSpPr/>
          <p:nvPr/>
        </p:nvSpPr>
        <p:spPr>
          <a:xfrm>
            <a:off x="392113" y="6173788"/>
            <a:ext cx="1890712" cy="43656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7" name="Rectangle 6" hidden="1">
            <a:extLst>
              <a:ext uri="{FF2B5EF4-FFF2-40B4-BE49-F238E27FC236}">
                <a16:creationId xmlns:a16="http://schemas.microsoft.com/office/drawing/2014/main" id="{384E2A28-7DD6-4D38-BB31-727C2CF18719}"/>
              </a:ext>
            </a:extLst>
          </p:cNvPr>
          <p:cNvSpPr/>
          <p:nvPr>
            <p:custDataLst>
              <p:tags r:id="rId1"/>
            </p:custDataLst>
          </p:nvPr>
        </p:nvSpPr>
        <p:spPr>
          <a:xfrm>
            <a:off x="304800" y="6083300"/>
            <a:ext cx="2214563" cy="619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8" name="Rectangle 7" hidden="1">
            <a:extLst>
              <a:ext uri="{FF2B5EF4-FFF2-40B4-BE49-F238E27FC236}">
                <a16:creationId xmlns:a16="http://schemas.microsoft.com/office/drawing/2014/main" id="{322F40C3-A60E-4391-BDDF-DB47D541B3C5}"/>
              </a:ext>
            </a:extLst>
          </p:cNvPr>
          <p:cNvSpPr/>
          <p:nvPr>
            <p:custDataLst>
              <p:tags r:id="rId2"/>
            </p:custDataLst>
          </p:nvPr>
        </p:nvSpPr>
        <p:spPr>
          <a:xfrm>
            <a:off x="457200" y="301625"/>
            <a:ext cx="11353800" cy="56911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pic>
        <p:nvPicPr>
          <p:cNvPr id="9" name="Graphic 18">
            <a:extLst>
              <a:ext uri="{FF2B5EF4-FFF2-40B4-BE49-F238E27FC236}">
                <a16:creationId xmlns:a16="http://schemas.microsoft.com/office/drawing/2014/main" id="{D066AD4F-CA3B-468C-895B-EC812C4A2905}"/>
              </a:ext>
            </a:extLst>
          </p:cNvPr>
          <p:cNvPicPr>
            <a:picLocks noChangeAspect="1"/>
          </p:cNvPicPr>
          <p:nvPr/>
        </p:nvPicPr>
        <p:blipFill>
          <a:blip r:embed="rId4"/>
          <a:stretch>
            <a:fillRect/>
          </a:stretch>
        </p:blipFill>
        <p:spPr>
          <a:xfrm>
            <a:off x="498475" y="1284288"/>
            <a:ext cx="2794000" cy="635000"/>
          </a:xfrm>
          <a:prstGeom prst="rect">
            <a:avLst/>
          </a:prstGeom>
        </p:spPr>
      </p:pic>
      <p:sp>
        <p:nvSpPr>
          <p:cNvPr id="2" name="Title"/>
          <p:cNvSpPr>
            <a:spLocks noGrp="1"/>
          </p:cNvSpPr>
          <p:nvPr>
            <p:ph type="title"/>
          </p:nvPr>
        </p:nvSpPr>
        <p:spPr bwMode="gray">
          <a:xfrm>
            <a:off x="1114424" y="3212427"/>
            <a:ext cx="6309360" cy="1246495"/>
          </a:xfrm>
        </p:spPr>
        <p:txBody>
          <a:bodyPr/>
          <a:lstStyle>
            <a:lvl1pPr>
              <a:defRPr sz="4500"/>
            </a:lvl1pPr>
          </a:lstStyle>
          <a:p>
            <a:r>
              <a:rPr lang="en-US"/>
              <a:t>Click to edit Master title style</a:t>
            </a:r>
          </a:p>
        </p:txBody>
      </p:sp>
      <p:sp>
        <p:nvSpPr>
          <p:cNvPr id="3" name="Subtitle"/>
          <p:cNvSpPr>
            <a:spLocks noGrp="1"/>
          </p:cNvSpPr>
          <p:nvPr>
            <p:ph type="body" idx="1"/>
          </p:nvPr>
        </p:nvSpPr>
        <p:spPr bwMode="gray">
          <a:xfrm>
            <a:off x="1114424" y="4629605"/>
            <a:ext cx="6309360" cy="332399"/>
          </a:xfrm>
        </p:spPr>
        <p:txBody>
          <a:bodyPr>
            <a:spAutoFit/>
          </a:bodyPr>
          <a:lstStyle>
            <a:lvl1pPr marL="0" indent="0">
              <a:lnSpc>
                <a:spcPct val="90000"/>
              </a:lnSpc>
              <a:spcBef>
                <a:spcPts val="0"/>
              </a:spcBef>
              <a:spcAft>
                <a:spcPts val="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84501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ection Header - Customized Photo">
    <p:spTree>
      <p:nvGrpSpPr>
        <p:cNvPr id="1" name=""/>
        <p:cNvGrpSpPr/>
        <p:nvPr/>
      </p:nvGrpSpPr>
      <p:grpSpPr>
        <a:xfrm>
          <a:off x="0" y="0"/>
          <a:ext cx="0" cy="0"/>
          <a:chOff x="0" y="0"/>
          <a:chExt cx="0" cy="0"/>
        </a:xfrm>
      </p:grpSpPr>
      <p:sp>
        <p:nvSpPr>
          <p:cNvPr id="6" name="MIO_LOGOPLACEHOLDER#LowerLeftMediumWide" hidden="1">
            <a:extLst>
              <a:ext uri="{FF2B5EF4-FFF2-40B4-BE49-F238E27FC236}">
                <a16:creationId xmlns:a16="http://schemas.microsoft.com/office/drawing/2014/main" id="{C997CD2F-0F31-4AE5-931A-74D426A9BB02}"/>
              </a:ext>
            </a:extLst>
          </p:cNvPr>
          <p:cNvSpPr/>
          <p:nvPr/>
        </p:nvSpPr>
        <p:spPr>
          <a:xfrm>
            <a:off x="392113" y="6173788"/>
            <a:ext cx="1890712" cy="43656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7" name="Rectangle 6" hidden="1">
            <a:extLst>
              <a:ext uri="{FF2B5EF4-FFF2-40B4-BE49-F238E27FC236}">
                <a16:creationId xmlns:a16="http://schemas.microsoft.com/office/drawing/2014/main" id="{1CE4D80D-5496-4D65-8FA7-0308935C7908}"/>
              </a:ext>
            </a:extLst>
          </p:cNvPr>
          <p:cNvSpPr/>
          <p:nvPr>
            <p:custDataLst>
              <p:tags r:id="rId1"/>
            </p:custDataLst>
          </p:nvPr>
        </p:nvSpPr>
        <p:spPr>
          <a:xfrm>
            <a:off x="304800" y="6083300"/>
            <a:ext cx="2214563" cy="619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8" name="Rectangle 7" hidden="1">
            <a:extLst>
              <a:ext uri="{FF2B5EF4-FFF2-40B4-BE49-F238E27FC236}">
                <a16:creationId xmlns:a16="http://schemas.microsoft.com/office/drawing/2014/main" id="{8A3EA2F9-DC14-44EA-9F4D-60CCAE1A556A}"/>
              </a:ext>
            </a:extLst>
          </p:cNvPr>
          <p:cNvSpPr/>
          <p:nvPr>
            <p:custDataLst>
              <p:tags r:id="rId2"/>
            </p:custDataLst>
          </p:nvPr>
        </p:nvSpPr>
        <p:spPr>
          <a:xfrm>
            <a:off x="457200" y="301625"/>
            <a:ext cx="5421313" cy="56911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pic>
        <p:nvPicPr>
          <p:cNvPr id="9" name="Graphic 14">
            <a:extLst>
              <a:ext uri="{FF2B5EF4-FFF2-40B4-BE49-F238E27FC236}">
                <a16:creationId xmlns:a16="http://schemas.microsoft.com/office/drawing/2014/main" id="{AB1C2872-FA1F-4BDE-8D56-B211668BA91E}"/>
              </a:ext>
            </a:extLst>
          </p:cNvPr>
          <p:cNvPicPr>
            <a:picLocks noChangeAspect="1"/>
          </p:cNvPicPr>
          <p:nvPr/>
        </p:nvPicPr>
        <p:blipFill>
          <a:blip r:embed="rId4"/>
          <a:stretch>
            <a:fillRect/>
          </a:stretch>
        </p:blipFill>
        <p:spPr>
          <a:xfrm>
            <a:off x="498475" y="1284288"/>
            <a:ext cx="2794000" cy="635000"/>
          </a:xfrm>
          <a:prstGeom prst="rect">
            <a:avLst/>
          </a:prstGeom>
        </p:spPr>
      </p:pic>
      <p:sp>
        <p:nvSpPr>
          <p:cNvPr id="2" name="Title"/>
          <p:cNvSpPr>
            <a:spLocks noGrp="1"/>
          </p:cNvSpPr>
          <p:nvPr>
            <p:ph type="title"/>
          </p:nvPr>
        </p:nvSpPr>
        <p:spPr bwMode="gray">
          <a:xfrm>
            <a:off x="1114424" y="3212427"/>
            <a:ext cx="6309360" cy="1246495"/>
          </a:xfrm>
        </p:spPr>
        <p:txBody>
          <a:bodyPr/>
          <a:lstStyle>
            <a:lvl1pPr>
              <a:defRPr sz="4500">
                <a:solidFill>
                  <a:schemeClr val="tx1"/>
                </a:solidFill>
              </a:defRPr>
            </a:lvl1pPr>
          </a:lstStyle>
          <a:p>
            <a:r>
              <a:rPr lang="en-US"/>
              <a:t>Click to edit Master title style</a:t>
            </a:r>
          </a:p>
        </p:txBody>
      </p:sp>
      <p:sp>
        <p:nvSpPr>
          <p:cNvPr id="3" name="Subtitle"/>
          <p:cNvSpPr>
            <a:spLocks noGrp="1"/>
          </p:cNvSpPr>
          <p:nvPr>
            <p:ph type="body" idx="1"/>
          </p:nvPr>
        </p:nvSpPr>
        <p:spPr bwMode="gray">
          <a:xfrm>
            <a:off x="1114424" y="4629605"/>
            <a:ext cx="6309360" cy="332399"/>
          </a:xfrm>
        </p:spPr>
        <p:txBody>
          <a:bodyPr>
            <a:spAutoFit/>
          </a:bodyPr>
          <a:lstStyle>
            <a:lvl1pPr marL="0" indent="0">
              <a:lnSpc>
                <a:spcPct val="90000"/>
              </a:lnSpc>
              <a:spcBef>
                <a:spcPts val="0"/>
              </a:spcBef>
              <a:spcAft>
                <a:spcPts val="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Image Placeholder"/>
          <p:cNvSpPr>
            <a:spLocks noGrp="1"/>
          </p:cNvSpPr>
          <p:nvPr>
            <p:ph type="pic" sz="quarter" idx="10"/>
          </p:nvPr>
        </p:nvSpPr>
        <p:spPr bwMode="gray">
          <a:xfrm>
            <a:off x="8000999" y="0"/>
            <a:ext cx="4191000" cy="6858000"/>
          </a:xfrm>
          <a:solidFill>
            <a:schemeClr val="bg1">
              <a:lumMod val="95000"/>
            </a:schemeClr>
          </a:solidFill>
        </p:spPr>
        <p:txBody>
          <a:bodyPr lIns="91440" rIns="91440" rtlCol="0">
            <a:noAutofit/>
          </a:bodyPr>
          <a:lstStyle>
            <a:lvl1pPr algn="ctr">
              <a:defRPr sz="1200">
                <a:solidFill>
                  <a:schemeClr val="tx1"/>
                </a:solidFill>
              </a:defRPr>
            </a:lvl1pPr>
          </a:lstStyle>
          <a:p>
            <a:pPr lvl="0"/>
            <a:r>
              <a:rPr lang="en-US" noProof="0"/>
              <a:t>Click icon to add picture</a:t>
            </a:r>
          </a:p>
        </p:txBody>
      </p:sp>
    </p:spTree>
    <p:extLst>
      <p:ext uri="{BB962C8B-B14F-4D97-AF65-F5344CB8AC3E}">
        <p14:creationId xmlns:p14="http://schemas.microsoft.com/office/powerpoint/2010/main" val="3068766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 Clinic 1">
    <p:spTree>
      <p:nvGrpSpPr>
        <p:cNvPr id="1" name=""/>
        <p:cNvGrpSpPr/>
        <p:nvPr/>
      </p:nvGrpSpPr>
      <p:grpSpPr>
        <a:xfrm>
          <a:off x="0" y="0"/>
          <a:ext cx="0" cy="0"/>
          <a:chOff x="0" y="0"/>
          <a:chExt cx="0" cy="0"/>
        </a:xfrm>
      </p:grpSpPr>
      <p:sp>
        <p:nvSpPr>
          <p:cNvPr id="5" name="MIO_LOGOPLACEHOLDER#LowerLeftMediumWide" hidden="1">
            <a:extLst>
              <a:ext uri="{FF2B5EF4-FFF2-40B4-BE49-F238E27FC236}">
                <a16:creationId xmlns:a16="http://schemas.microsoft.com/office/drawing/2014/main" id="{AC2260F4-4895-4692-8C28-E9A5B64AEFA8}"/>
              </a:ext>
            </a:extLst>
          </p:cNvPr>
          <p:cNvSpPr/>
          <p:nvPr/>
        </p:nvSpPr>
        <p:spPr>
          <a:xfrm>
            <a:off x="584200" y="5842000"/>
            <a:ext cx="584200" cy="631825"/>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6" name="Rectangle 5" hidden="1">
            <a:extLst>
              <a:ext uri="{FF2B5EF4-FFF2-40B4-BE49-F238E27FC236}">
                <a16:creationId xmlns:a16="http://schemas.microsoft.com/office/drawing/2014/main" id="{ABC1D7A7-1F3C-408B-A85F-E304BB3B31B6}"/>
              </a:ext>
            </a:extLst>
          </p:cNvPr>
          <p:cNvSpPr/>
          <p:nvPr>
            <p:custDataLst>
              <p:tags r:id="rId1"/>
            </p:custDataLst>
          </p:nvPr>
        </p:nvSpPr>
        <p:spPr>
          <a:xfrm>
            <a:off x="425450" y="5743575"/>
            <a:ext cx="3243263" cy="9350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7" name="Rectangle 6" hidden="1">
            <a:extLst>
              <a:ext uri="{FF2B5EF4-FFF2-40B4-BE49-F238E27FC236}">
                <a16:creationId xmlns:a16="http://schemas.microsoft.com/office/drawing/2014/main" id="{E8E32DB0-1C71-4859-9DE2-26F4EB002369}"/>
              </a:ext>
            </a:extLst>
          </p:cNvPr>
          <p:cNvSpPr/>
          <p:nvPr>
            <p:custDataLst>
              <p:tags r:id="rId2"/>
            </p:custDataLst>
          </p:nvPr>
        </p:nvSpPr>
        <p:spPr>
          <a:xfrm>
            <a:off x="457200" y="415925"/>
            <a:ext cx="7658100" cy="52990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cxnSp>
        <p:nvCxnSpPr>
          <p:cNvPr id="8" name="Straight Connector 7" descr="&quot;&quot;">
            <a:extLst>
              <a:ext uri="{FF2B5EF4-FFF2-40B4-BE49-F238E27FC236}">
                <a16:creationId xmlns:a16="http://schemas.microsoft.com/office/drawing/2014/main" id="{91B2C9B1-0D55-421F-8922-1E8F939EDD26}"/>
              </a:ext>
            </a:extLst>
          </p:cNvPr>
          <p:cNvCxnSpPr>
            <a:cxnSpLocks/>
          </p:cNvCxnSpPr>
          <p:nvPr/>
        </p:nvCxnSpPr>
        <p:spPr bwMode="gray">
          <a:xfrm>
            <a:off x="663575" y="3951288"/>
            <a:ext cx="4540250" cy="0"/>
          </a:xfrm>
          <a:prstGeom prst="line">
            <a:avLst/>
          </a:prstGeom>
          <a:ln w="50800" cap="rnd">
            <a:solidFill>
              <a:srgbClr val="E87722"/>
            </a:solidFill>
          </a:ln>
        </p:spPr>
        <p:style>
          <a:lnRef idx="1">
            <a:schemeClr val="accent1"/>
          </a:lnRef>
          <a:fillRef idx="0">
            <a:schemeClr val="accent1"/>
          </a:fillRef>
          <a:effectRef idx="0">
            <a:schemeClr val="accent1"/>
          </a:effectRef>
          <a:fontRef idx="minor">
            <a:schemeClr val="tx1"/>
          </a:fontRef>
        </p:style>
      </p:cxnSp>
      <p:pic>
        <p:nvPicPr>
          <p:cNvPr id="9" name="Graphic 16">
            <a:extLst>
              <a:ext uri="{FF2B5EF4-FFF2-40B4-BE49-F238E27FC236}">
                <a16:creationId xmlns:a16="http://schemas.microsoft.com/office/drawing/2014/main" id="{3F6D696A-20E8-4AD2-B606-34CDD8CE80C2}"/>
              </a:ext>
            </a:extLst>
          </p:cNvPr>
          <p:cNvPicPr>
            <a:picLocks noChangeAspect="1"/>
          </p:cNvPicPr>
          <p:nvPr/>
        </p:nvPicPr>
        <p:blipFill>
          <a:blip r:embed="rId4"/>
          <a:stretch>
            <a:fillRect/>
          </a:stretch>
        </p:blipFill>
        <p:spPr>
          <a:xfrm>
            <a:off x="477838" y="5651500"/>
            <a:ext cx="2794000" cy="635000"/>
          </a:xfrm>
          <a:prstGeom prst="rect">
            <a:avLst/>
          </a:prstGeom>
        </p:spPr>
      </p:pic>
      <p:pic>
        <p:nvPicPr>
          <p:cNvPr id="10" name="Picture 18">
            <a:extLst>
              <a:ext uri="{FF2B5EF4-FFF2-40B4-BE49-F238E27FC236}">
                <a16:creationId xmlns:a16="http://schemas.microsoft.com/office/drawing/2014/main" id="{66E8BA9F-E5ED-4144-943B-330E57031C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8313" y="609600"/>
            <a:ext cx="6643687"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cNvSpPr>
            <a:spLocks noGrp="1"/>
          </p:cNvSpPr>
          <p:nvPr>
            <p:ph type="ctrTitle"/>
          </p:nvPr>
        </p:nvSpPr>
        <p:spPr bwMode="gray">
          <a:xfrm>
            <a:off x="663575" y="2195273"/>
            <a:ext cx="4544568" cy="1578894"/>
          </a:xfrm>
        </p:spPr>
        <p:txBody>
          <a:bodyPr/>
          <a:lstStyle>
            <a:lvl1pPr algn="l">
              <a:defRPr sz="3800">
                <a:solidFill>
                  <a:schemeClr val="tx1"/>
                </a:solidFill>
              </a:defRPr>
            </a:lvl1pPr>
          </a:lstStyle>
          <a:p>
            <a:r>
              <a:rPr lang="en-US"/>
              <a:t>Click to edit Master title style</a:t>
            </a:r>
          </a:p>
        </p:txBody>
      </p:sp>
      <p:sp>
        <p:nvSpPr>
          <p:cNvPr id="3" name="Subtitle"/>
          <p:cNvSpPr>
            <a:spLocks noGrp="1"/>
          </p:cNvSpPr>
          <p:nvPr>
            <p:ph type="subTitle" idx="1"/>
          </p:nvPr>
        </p:nvSpPr>
        <p:spPr bwMode="gray">
          <a:xfrm>
            <a:off x="663575" y="4495492"/>
            <a:ext cx="4544568" cy="332399"/>
          </a:xfrm>
        </p:spPr>
        <p:txBody>
          <a:bodyPr>
            <a:spAutoFit/>
          </a:bodyPr>
          <a:lstStyle>
            <a:lvl1pPr marL="0" indent="0" algn="l">
              <a:lnSpc>
                <a:spcPct val="90000"/>
              </a:lnSpc>
              <a:spcBef>
                <a:spcPts val="120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cNvSpPr>
            <a:spLocks noGrp="1"/>
          </p:cNvSpPr>
          <p:nvPr>
            <p:ph type="body" sz="quarter" idx="13"/>
          </p:nvPr>
        </p:nvSpPr>
        <p:spPr bwMode="gray">
          <a:xfrm>
            <a:off x="663575" y="606729"/>
            <a:ext cx="4544568" cy="176972"/>
          </a:xfrm>
        </p:spPr>
        <p:txBody>
          <a:bodyPr>
            <a:spAutoFit/>
          </a:bodyPr>
          <a:lstStyle>
            <a:lvl1pPr>
              <a:lnSpc>
                <a:spcPct val="100000"/>
              </a:lnSpc>
              <a:spcBef>
                <a:spcPts val="0"/>
              </a:spcBef>
              <a:spcAft>
                <a:spcPts val="0"/>
              </a:spcAft>
              <a:defRPr sz="1150">
                <a:solidFill>
                  <a:schemeClr val="tx1"/>
                </a:solidFill>
                <a:latin typeface="Arial Black" panose="020B0A04020102020204" pitchFamily="34" charset="0"/>
              </a:defRPr>
            </a:lvl1pPr>
          </a:lstStyle>
          <a:p>
            <a:pPr lvl="0"/>
            <a:r>
              <a:rPr lang="en-US"/>
              <a:t>Click to edit Master text styles</a:t>
            </a:r>
          </a:p>
        </p:txBody>
      </p:sp>
    </p:spTree>
    <p:extLst>
      <p:ext uri="{BB962C8B-B14F-4D97-AF65-F5344CB8AC3E}">
        <p14:creationId xmlns:p14="http://schemas.microsoft.com/office/powerpoint/2010/main" val="18877649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losing / Thank You">
    <p:spTree>
      <p:nvGrpSpPr>
        <p:cNvPr id="1" name=""/>
        <p:cNvGrpSpPr/>
        <p:nvPr/>
      </p:nvGrpSpPr>
      <p:grpSpPr>
        <a:xfrm>
          <a:off x="0" y="0"/>
          <a:ext cx="0" cy="0"/>
          <a:chOff x="0" y="0"/>
          <a:chExt cx="0" cy="0"/>
        </a:xfrm>
      </p:grpSpPr>
      <p:sp>
        <p:nvSpPr>
          <p:cNvPr id="7" name="MIO_LOGOPLACEHOLDER#LowerLeftMediumWide" hidden="1">
            <a:extLst>
              <a:ext uri="{FF2B5EF4-FFF2-40B4-BE49-F238E27FC236}">
                <a16:creationId xmlns:a16="http://schemas.microsoft.com/office/drawing/2014/main" id="{416C9B88-0B47-47ED-9FA3-4A8CDD037628}"/>
              </a:ext>
            </a:extLst>
          </p:cNvPr>
          <p:cNvSpPr/>
          <p:nvPr/>
        </p:nvSpPr>
        <p:spPr>
          <a:xfrm>
            <a:off x="392113" y="6173788"/>
            <a:ext cx="1890712" cy="43656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8" name="Rectangle 7" hidden="1">
            <a:extLst>
              <a:ext uri="{FF2B5EF4-FFF2-40B4-BE49-F238E27FC236}">
                <a16:creationId xmlns:a16="http://schemas.microsoft.com/office/drawing/2014/main" id="{14261162-7782-4933-909C-5D7218C77C84}"/>
              </a:ext>
            </a:extLst>
          </p:cNvPr>
          <p:cNvSpPr/>
          <p:nvPr>
            <p:custDataLst>
              <p:tags r:id="rId1"/>
            </p:custDataLst>
          </p:nvPr>
        </p:nvSpPr>
        <p:spPr>
          <a:xfrm>
            <a:off x="304800" y="6083300"/>
            <a:ext cx="2214563" cy="619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0" name="Rectangle 9" descr="&quot;&quot;">
            <a:extLst>
              <a:ext uri="{FF2B5EF4-FFF2-40B4-BE49-F238E27FC236}">
                <a16:creationId xmlns:a16="http://schemas.microsoft.com/office/drawing/2014/main" id="{103272BB-2426-4752-ADBC-476B305F5584}"/>
              </a:ext>
            </a:extLst>
          </p:cNvPr>
          <p:cNvSpPr/>
          <p:nvPr/>
        </p:nvSpPr>
        <p:spPr bwMode="gray">
          <a:xfrm>
            <a:off x="8001000" y="0"/>
            <a:ext cx="4191000" cy="6858000"/>
          </a:xfrm>
          <a:prstGeom prst="rect">
            <a:avLst/>
          </a:prstGeom>
          <a:solidFill>
            <a:srgbClr val="E877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96" tIns="143436" rIns="179296" bIns="143436"/>
          <a:lstStyle/>
          <a:p>
            <a:pPr algn="ctr" defTabSz="914196" eaLnBrk="1" hangingPunct="1">
              <a:lnSpc>
                <a:spcPct val="90000"/>
              </a:lnSpc>
              <a:defRPr/>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 name="Straight Connector 10" descr="&quot;&quot;">
            <a:extLst>
              <a:ext uri="{FF2B5EF4-FFF2-40B4-BE49-F238E27FC236}">
                <a16:creationId xmlns:a16="http://schemas.microsoft.com/office/drawing/2014/main" id="{9CC28340-35C3-4DE1-80DF-C6E1588A5264}"/>
              </a:ext>
            </a:extLst>
          </p:cNvPr>
          <p:cNvCxnSpPr>
            <a:cxnSpLocks/>
          </p:cNvCxnSpPr>
          <p:nvPr/>
        </p:nvCxnSpPr>
        <p:spPr bwMode="gray">
          <a:xfrm>
            <a:off x="1117601" y="4002088"/>
            <a:ext cx="6311899" cy="0"/>
          </a:xfrm>
          <a:prstGeom prst="line">
            <a:avLst/>
          </a:prstGeom>
          <a:ln w="19050" cap="rnd">
            <a:gradFill>
              <a:gsLst>
                <a:gs pos="100000">
                  <a:srgbClr val="F2B411"/>
                </a:gs>
                <a:gs pos="17000">
                  <a:srgbClr val="D13F44"/>
                </a:gs>
              </a:gsLst>
              <a:lin ang="4200000" scaled="0"/>
            </a:gradFill>
          </a:ln>
        </p:spPr>
        <p:style>
          <a:lnRef idx="1">
            <a:schemeClr val="accent1"/>
          </a:lnRef>
          <a:fillRef idx="0">
            <a:schemeClr val="accent1"/>
          </a:fillRef>
          <a:effectRef idx="0">
            <a:schemeClr val="accent1"/>
          </a:effectRef>
          <a:fontRef idx="minor">
            <a:schemeClr val="tx1"/>
          </a:fontRef>
        </p:style>
      </p:cxnSp>
      <p:pic>
        <p:nvPicPr>
          <p:cNvPr id="12" name="Graphic 16">
            <a:extLst>
              <a:ext uri="{FF2B5EF4-FFF2-40B4-BE49-F238E27FC236}">
                <a16:creationId xmlns:a16="http://schemas.microsoft.com/office/drawing/2014/main" id="{D613DF08-E429-4E47-A2F1-49094C90219F}"/>
              </a:ext>
            </a:extLst>
          </p:cNvPr>
          <p:cNvPicPr>
            <a:picLocks noChangeAspect="1"/>
          </p:cNvPicPr>
          <p:nvPr/>
        </p:nvPicPr>
        <p:blipFill>
          <a:blip r:embed="rId3"/>
          <a:stretch>
            <a:fillRect/>
          </a:stretch>
        </p:blipFill>
        <p:spPr>
          <a:xfrm>
            <a:off x="498475" y="5651500"/>
            <a:ext cx="2794000" cy="635000"/>
          </a:xfrm>
          <a:prstGeom prst="rect">
            <a:avLst/>
          </a:prstGeom>
        </p:spPr>
      </p:pic>
      <p:sp>
        <p:nvSpPr>
          <p:cNvPr id="2" name="Speaker name"/>
          <p:cNvSpPr>
            <a:spLocks noGrp="1"/>
          </p:cNvSpPr>
          <p:nvPr>
            <p:ph type="title"/>
          </p:nvPr>
        </p:nvSpPr>
        <p:spPr bwMode="gray">
          <a:xfrm>
            <a:off x="1117600" y="4129388"/>
            <a:ext cx="6311900" cy="332399"/>
          </a:xfrm>
        </p:spPr>
        <p:txBody>
          <a:bodyPr/>
          <a:lstStyle>
            <a:lvl1pPr>
              <a:defRPr sz="2400">
                <a:solidFill>
                  <a:schemeClr val="tx1"/>
                </a:solidFill>
              </a:defRPr>
            </a:lvl1pPr>
          </a:lstStyle>
          <a:p>
            <a:r>
              <a:rPr lang="en-US"/>
              <a:t>Click to edit Master title style</a:t>
            </a:r>
          </a:p>
        </p:txBody>
      </p:sp>
      <p:sp>
        <p:nvSpPr>
          <p:cNvPr id="3" name="Speaker title"/>
          <p:cNvSpPr>
            <a:spLocks noGrp="1"/>
          </p:cNvSpPr>
          <p:nvPr>
            <p:ph type="body" idx="1"/>
          </p:nvPr>
        </p:nvSpPr>
        <p:spPr bwMode="gray">
          <a:xfrm>
            <a:off x="1117600" y="4498889"/>
            <a:ext cx="6311900" cy="276999"/>
          </a:xfrm>
        </p:spPr>
        <p:txBody>
          <a:bodyPr>
            <a:spAutoFit/>
          </a:bodyPr>
          <a:lstStyle>
            <a:lvl1pPr marL="0" indent="0">
              <a:lnSpc>
                <a:spcPct val="90000"/>
              </a:lnSpc>
              <a:spcBef>
                <a:spcPts val="0"/>
              </a:spcBef>
              <a:spcAft>
                <a:spcPts val="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hone/email"/>
          <p:cNvSpPr>
            <a:spLocks noGrp="1"/>
          </p:cNvSpPr>
          <p:nvPr>
            <p:ph type="body" idx="10"/>
          </p:nvPr>
        </p:nvSpPr>
        <p:spPr bwMode="gray">
          <a:xfrm>
            <a:off x="1117600" y="5099410"/>
            <a:ext cx="6311900" cy="292388"/>
          </a:xfrm>
        </p:spPr>
        <p:txBody>
          <a:bodyPr anchor="ctr">
            <a:sp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hank you or main title"/>
          <p:cNvSpPr>
            <a:spLocks noGrp="1"/>
          </p:cNvSpPr>
          <p:nvPr>
            <p:ph type="body" sz="quarter" idx="11"/>
          </p:nvPr>
        </p:nvSpPr>
        <p:spPr bwMode="gray">
          <a:xfrm>
            <a:off x="1117600" y="2228941"/>
            <a:ext cx="6311900" cy="484748"/>
          </a:xfrm>
        </p:spPr>
        <p:txBody>
          <a:bodyPr anchor="b">
            <a:spAutoFit/>
          </a:bodyPr>
          <a:lstStyle>
            <a:lvl1pPr>
              <a:lnSpc>
                <a:spcPct val="90000"/>
              </a:lnSpc>
              <a:spcBef>
                <a:spcPts val="0"/>
              </a:spcBef>
              <a:spcAft>
                <a:spcPts val="0"/>
              </a:spcAft>
              <a:defRPr sz="3500">
                <a:solidFill>
                  <a:schemeClr val="tx1"/>
                </a:solidFill>
              </a:defRPr>
            </a:lvl1pPr>
          </a:lstStyle>
          <a:p>
            <a:pPr lvl="0"/>
            <a:r>
              <a:rPr lang="en-US"/>
              <a:t>Click to edit Master text styles</a:t>
            </a:r>
          </a:p>
        </p:txBody>
      </p:sp>
      <p:sp>
        <p:nvSpPr>
          <p:cNvPr id="28" name="Subtitle"/>
          <p:cNvSpPr>
            <a:spLocks noGrp="1"/>
          </p:cNvSpPr>
          <p:nvPr>
            <p:ph type="body" sz="quarter" idx="12"/>
          </p:nvPr>
        </p:nvSpPr>
        <p:spPr bwMode="gray">
          <a:xfrm>
            <a:off x="1117600" y="2841925"/>
            <a:ext cx="6311900" cy="276999"/>
          </a:xfrm>
        </p:spPr>
        <p:txBody>
          <a:bodyPr>
            <a:spAutoFit/>
          </a:bodyPr>
          <a:lstStyle>
            <a:lvl1pPr>
              <a:lnSpc>
                <a:spcPct val="90000"/>
              </a:lnSpc>
              <a:spcBef>
                <a:spcPts val="0"/>
              </a:spcBef>
              <a:spcAft>
                <a:spcPts val="0"/>
              </a:spcAft>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3360208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Rectangle 1" hidden="1">
            <a:extLst>
              <a:ext uri="{FF2B5EF4-FFF2-40B4-BE49-F238E27FC236}">
                <a16:creationId xmlns:a16="http://schemas.microsoft.com/office/drawing/2014/main" id="{5E5034DA-7F33-4481-A0B0-02BC2648EBB4}"/>
              </a:ext>
            </a:extLst>
          </p:cNvPr>
          <p:cNvSpPr/>
          <p:nvPr>
            <p:custDataLst>
              <p:tags r:id="rId1"/>
            </p:custDataLst>
          </p:nvPr>
        </p:nvSpPr>
        <p:spPr>
          <a:xfrm>
            <a:off x="11185525" y="6392863"/>
            <a:ext cx="692150" cy="511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3" name="MIO_LOGOPLACEHOLDER#CenterBigWide" hidden="1">
            <a:extLst>
              <a:ext uri="{FF2B5EF4-FFF2-40B4-BE49-F238E27FC236}">
                <a16:creationId xmlns:a16="http://schemas.microsoft.com/office/drawing/2014/main" id="{0845D9F2-4813-49F0-9C51-3167503038BB}"/>
              </a:ext>
            </a:extLst>
          </p:cNvPr>
          <p:cNvSpPr/>
          <p:nvPr/>
        </p:nvSpPr>
        <p:spPr>
          <a:xfrm>
            <a:off x="3384550" y="2060575"/>
            <a:ext cx="995363" cy="167005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4" name="Rectangle 3" hidden="1">
            <a:extLst>
              <a:ext uri="{FF2B5EF4-FFF2-40B4-BE49-F238E27FC236}">
                <a16:creationId xmlns:a16="http://schemas.microsoft.com/office/drawing/2014/main" id="{26884CC5-7D35-4B83-B2D2-4C08B64C8408}"/>
              </a:ext>
            </a:extLst>
          </p:cNvPr>
          <p:cNvSpPr/>
          <p:nvPr>
            <p:custDataLst>
              <p:tags r:id="rId2"/>
            </p:custDataLst>
          </p:nvPr>
        </p:nvSpPr>
        <p:spPr>
          <a:xfrm>
            <a:off x="457200" y="301625"/>
            <a:ext cx="11353800" cy="56911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5" name="TextBox 14">
            <a:extLst>
              <a:ext uri="{FF2B5EF4-FFF2-40B4-BE49-F238E27FC236}">
                <a16:creationId xmlns:a16="http://schemas.microsoft.com/office/drawing/2014/main" id="{68934FB5-C082-4AC6-AA16-573C2C5A772C}"/>
              </a:ext>
            </a:extLst>
          </p:cNvPr>
          <p:cNvSpPr txBox="1">
            <a:spLocks noChangeArrowheads="1"/>
          </p:cNvSpPr>
          <p:nvPr/>
        </p:nvSpPr>
        <p:spPr bwMode="gray">
          <a:xfrm>
            <a:off x="495300" y="5999163"/>
            <a:ext cx="533717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ts val="600"/>
              </a:spcBef>
            </a:pPr>
            <a:r>
              <a:rPr lang="en-US" altLang="en-US" sz="800"/>
              <a:t>OptumLabs</a:t>
            </a:r>
            <a:r>
              <a:rPr lang="en-US" altLang="en-US" sz="800" baseline="30000"/>
              <a:t>®</a:t>
            </a:r>
            <a:r>
              <a:rPr lang="en-US" altLang="en-US" sz="800"/>
              <a:t>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eaLnBrk="1" hangingPunct="1">
              <a:spcBef>
                <a:spcPts val="600"/>
              </a:spcBef>
            </a:pPr>
            <a:r>
              <a:rPr lang="en-US" altLang="en-US" sz="800"/>
              <a:t>© 2021 Optum, Inc. All rights reserved. </a:t>
            </a:r>
          </a:p>
        </p:txBody>
      </p:sp>
      <p:pic>
        <p:nvPicPr>
          <p:cNvPr id="6" name="Graphic 16">
            <a:extLst>
              <a:ext uri="{FF2B5EF4-FFF2-40B4-BE49-F238E27FC236}">
                <a16:creationId xmlns:a16="http://schemas.microsoft.com/office/drawing/2014/main" id="{F7106843-7C1F-48F8-A85A-7B55F5B2746D}"/>
              </a:ext>
            </a:extLst>
          </p:cNvPr>
          <p:cNvPicPr>
            <a:picLocks noChangeAspect="1"/>
          </p:cNvPicPr>
          <p:nvPr/>
        </p:nvPicPr>
        <p:blipFill>
          <a:blip r:embed="rId4"/>
          <a:stretch>
            <a:fillRect/>
          </a:stretch>
        </p:blipFill>
        <p:spPr>
          <a:xfrm>
            <a:off x="2216150" y="2166938"/>
            <a:ext cx="7078663" cy="1609725"/>
          </a:xfrm>
          <a:prstGeom prst="rect">
            <a:avLst/>
          </a:prstGeom>
        </p:spPr>
      </p:pic>
    </p:spTree>
    <p:extLst>
      <p:ext uri="{BB962C8B-B14F-4D97-AF65-F5344CB8AC3E}">
        <p14:creationId xmlns:p14="http://schemas.microsoft.com/office/powerpoint/2010/main" val="3982017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O NOT USE -----&gt;">
    <p:bg bwMode="gray">
      <p:bgPr>
        <a:solidFill>
          <a:schemeClr val="tx1"/>
        </a:solidFill>
        <a:effectLst/>
      </p:bgPr>
    </p:bg>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8FBA1BF2-AD5B-4F2C-8AB9-AEBCC46F6959}"/>
              </a:ext>
            </a:extLst>
          </p:cNvPr>
          <p:cNvSpPr txBox="1">
            <a:spLocks noChangeArrowheads="1"/>
          </p:cNvSpPr>
          <p:nvPr/>
        </p:nvSpPr>
        <p:spPr bwMode="gray">
          <a:xfrm>
            <a:off x="750888" y="831850"/>
            <a:ext cx="10506075" cy="519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ts val="600"/>
              </a:spcBef>
            </a:pPr>
            <a:r>
              <a:rPr lang="en-US" altLang="en-US" sz="12500" b="1">
                <a:solidFill>
                  <a:schemeClr val="bg1"/>
                </a:solidFill>
              </a:rPr>
              <a:t>DO NOT </a:t>
            </a:r>
            <a:r>
              <a:rPr lang="en-US" altLang="en-US" sz="12500">
                <a:solidFill>
                  <a:schemeClr val="bg1"/>
                </a:solidFill>
              </a:rPr>
              <a:t>use any layouts past this slide.</a:t>
            </a:r>
          </a:p>
        </p:txBody>
      </p:sp>
    </p:spTree>
    <p:extLst>
      <p:ext uri="{BB962C8B-B14F-4D97-AF65-F5344CB8AC3E}">
        <p14:creationId xmlns:p14="http://schemas.microsoft.com/office/powerpoint/2010/main" val="1909977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 Clinic 2">
    <p:spTree>
      <p:nvGrpSpPr>
        <p:cNvPr id="1" name=""/>
        <p:cNvGrpSpPr/>
        <p:nvPr/>
      </p:nvGrpSpPr>
      <p:grpSpPr>
        <a:xfrm>
          <a:off x="0" y="0"/>
          <a:ext cx="0" cy="0"/>
          <a:chOff x="0" y="0"/>
          <a:chExt cx="0" cy="0"/>
        </a:xfrm>
      </p:grpSpPr>
      <p:sp>
        <p:nvSpPr>
          <p:cNvPr id="5" name="MIO_LOGOPLACEHOLDER#LowerLeftMediumWide" hidden="1">
            <a:extLst>
              <a:ext uri="{FF2B5EF4-FFF2-40B4-BE49-F238E27FC236}">
                <a16:creationId xmlns:a16="http://schemas.microsoft.com/office/drawing/2014/main" id="{6EB83CDB-7B4C-4011-9913-39858C2A4307}"/>
              </a:ext>
            </a:extLst>
          </p:cNvPr>
          <p:cNvSpPr/>
          <p:nvPr/>
        </p:nvSpPr>
        <p:spPr>
          <a:xfrm>
            <a:off x="584200" y="5842000"/>
            <a:ext cx="584200" cy="631825"/>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6" name="Rectangle 5" hidden="1">
            <a:extLst>
              <a:ext uri="{FF2B5EF4-FFF2-40B4-BE49-F238E27FC236}">
                <a16:creationId xmlns:a16="http://schemas.microsoft.com/office/drawing/2014/main" id="{3055A5E0-3E6E-46B3-BEAE-66699B08F684}"/>
              </a:ext>
            </a:extLst>
          </p:cNvPr>
          <p:cNvSpPr/>
          <p:nvPr>
            <p:custDataLst>
              <p:tags r:id="rId1"/>
            </p:custDataLst>
          </p:nvPr>
        </p:nvSpPr>
        <p:spPr>
          <a:xfrm>
            <a:off x="425450" y="5743575"/>
            <a:ext cx="3243263" cy="9350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7" name="Rectangle 6" hidden="1">
            <a:extLst>
              <a:ext uri="{FF2B5EF4-FFF2-40B4-BE49-F238E27FC236}">
                <a16:creationId xmlns:a16="http://schemas.microsoft.com/office/drawing/2014/main" id="{97A1964B-4D96-4C1E-A807-F16FE3A4C490}"/>
              </a:ext>
            </a:extLst>
          </p:cNvPr>
          <p:cNvSpPr/>
          <p:nvPr>
            <p:custDataLst>
              <p:tags r:id="rId2"/>
            </p:custDataLst>
          </p:nvPr>
        </p:nvSpPr>
        <p:spPr>
          <a:xfrm>
            <a:off x="457200" y="415925"/>
            <a:ext cx="7658100" cy="52990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cxnSp>
        <p:nvCxnSpPr>
          <p:cNvPr id="8" name="Straight Connector 7" descr="&quot;&quot;">
            <a:extLst>
              <a:ext uri="{FF2B5EF4-FFF2-40B4-BE49-F238E27FC236}">
                <a16:creationId xmlns:a16="http://schemas.microsoft.com/office/drawing/2014/main" id="{D9638748-9D88-4F63-94E4-7993E71B60AD}"/>
              </a:ext>
            </a:extLst>
          </p:cNvPr>
          <p:cNvCxnSpPr>
            <a:cxnSpLocks/>
          </p:cNvCxnSpPr>
          <p:nvPr/>
        </p:nvCxnSpPr>
        <p:spPr bwMode="gray">
          <a:xfrm>
            <a:off x="663575" y="3951288"/>
            <a:ext cx="4540250" cy="0"/>
          </a:xfrm>
          <a:prstGeom prst="line">
            <a:avLst/>
          </a:prstGeom>
          <a:ln w="50800" cap="rnd">
            <a:solidFill>
              <a:srgbClr val="E87722"/>
            </a:solidFill>
          </a:ln>
        </p:spPr>
        <p:style>
          <a:lnRef idx="1">
            <a:schemeClr val="accent1"/>
          </a:lnRef>
          <a:fillRef idx="0">
            <a:schemeClr val="accent1"/>
          </a:fillRef>
          <a:effectRef idx="0">
            <a:schemeClr val="accent1"/>
          </a:effectRef>
          <a:fontRef idx="minor">
            <a:schemeClr val="tx1"/>
          </a:fontRef>
        </p:style>
      </p:cxnSp>
      <p:pic>
        <p:nvPicPr>
          <p:cNvPr id="9" name="Graphic 16">
            <a:extLst>
              <a:ext uri="{FF2B5EF4-FFF2-40B4-BE49-F238E27FC236}">
                <a16:creationId xmlns:a16="http://schemas.microsoft.com/office/drawing/2014/main" id="{FD07A2A5-C12F-4B49-B51E-755FF0730BAF}"/>
              </a:ext>
            </a:extLst>
          </p:cNvPr>
          <p:cNvPicPr>
            <a:picLocks noChangeAspect="1"/>
          </p:cNvPicPr>
          <p:nvPr/>
        </p:nvPicPr>
        <p:blipFill>
          <a:blip r:embed="rId4"/>
          <a:stretch>
            <a:fillRect/>
          </a:stretch>
        </p:blipFill>
        <p:spPr>
          <a:xfrm>
            <a:off x="477838" y="5651500"/>
            <a:ext cx="2794000" cy="635000"/>
          </a:xfrm>
          <a:prstGeom prst="rect">
            <a:avLst/>
          </a:prstGeom>
        </p:spPr>
      </p:pic>
      <p:pic>
        <p:nvPicPr>
          <p:cNvPr id="10" name="Picture 18">
            <a:extLst>
              <a:ext uri="{FF2B5EF4-FFF2-40B4-BE49-F238E27FC236}">
                <a16:creationId xmlns:a16="http://schemas.microsoft.com/office/drawing/2014/main" id="{D73FD827-DF60-4964-BE20-3D8B3510F0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5138" y="608013"/>
            <a:ext cx="6646862" cy="564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cNvSpPr>
            <a:spLocks noGrp="1"/>
          </p:cNvSpPr>
          <p:nvPr>
            <p:ph type="ctrTitle"/>
          </p:nvPr>
        </p:nvSpPr>
        <p:spPr bwMode="gray">
          <a:xfrm>
            <a:off x="663575" y="2195273"/>
            <a:ext cx="4544568" cy="1578894"/>
          </a:xfrm>
        </p:spPr>
        <p:txBody>
          <a:bodyPr/>
          <a:lstStyle>
            <a:lvl1pPr algn="l">
              <a:defRPr sz="3800"/>
            </a:lvl1pPr>
          </a:lstStyle>
          <a:p>
            <a:r>
              <a:rPr lang="en-US"/>
              <a:t>Click to edit Master title style</a:t>
            </a:r>
          </a:p>
        </p:txBody>
      </p:sp>
      <p:sp>
        <p:nvSpPr>
          <p:cNvPr id="3" name="Subtitle"/>
          <p:cNvSpPr>
            <a:spLocks noGrp="1"/>
          </p:cNvSpPr>
          <p:nvPr>
            <p:ph type="subTitle" idx="1"/>
          </p:nvPr>
        </p:nvSpPr>
        <p:spPr bwMode="gray">
          <a:xfrm>
            <a:off x="663575" y="4495492"/>
            <a:ext cx="4544568" cy="332399"/>
          </a:xfrm>
        </p:spPr>
        <p:txBody>
          <a:bodyPr>
            <a:spAutoFit/>
          </a:bodyPr>
          <a:lstStyle>
            <a:lvl1pPr marL="0" indent="0" algn="l">
              <a:lnSpc>
                <a:spcPct val="90000"/>
              </a:lnSpc>
              <a:spcBef>
                <a:spcPts val="120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cNvSpPr>
            <a:spLocks noGrp="1"/>
          </p:cNvSpPr>
          <p:nvPr>
            <p:ph type="body" sz="quarter" idx="13"/>
          </p:nvPr>
        </p:nvSpPr>
        <p:spPr bwMode="gray">
          <a:xfrm>
            <a:off x="663575" y="606729"/>
            <a:ext cx="4544568" cy="176972"/>
          </a:xfrm>
        </p:spPr>
        <p:txBody>
          <a:bodyPr>
            <a:spAutoFit/>
          </a:bodyPr>
          <a:lstStyle>
            <a:lvl1pPr>
              <a:lnSpc>
                <a:spcPct val="100000"/>
              </a:lnSpc>
              <a:spcBef>
                <a:spcPts val="0"/>
              </a:spcBef>
              <a:spcAft>
                <a:spcPts val="0"/>
              </a:spcAft>
              <a:defRPr sz="1150">
                <a:solidFill>
                  <a:schemeClr val="tx1"/>
                </a:solidFill>
                <a:latin typeface="Arial Black" panose="020B0A04020102020204" pitchFamily="34" charset="0"/>
              </a:defRPr>
            </a:lvl1pPr>
          </a:lstStyle>
          <a:p>
            <a:pPr lvl="0"/>
            <a:r>
              <a:rPr lang="en-US"/>
              <a:t>Click to edit Master text styles</a:t>
            </a:r>
          </a:p>
        </p:txBody>
      </p:sp>
    </p:spTree>
    <p:extLst>
      <p:ext uri="{BB962C8B-B14F-4D97-AF65-F5344CB8AC3E}">
        <p14:creationId xmlns:p14="http://schemas.microsoft.com/office/powerpoint/2010/main" val="61925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 Lifestyle 1">
    <p:spTree>
      <p:nvGrpSpPr>
        <p:cNvPr id="1" name=""/>
        <p:cNvGrpSpPr/>
        <p:nvPr/>
      </p:nvGrpSpPr>
      <p:grpSpPr>
        <a:xfrm>
          <a:off x="0" y="0"/>
          <a:ext cx="0" cy="0"/>
          <a:chOff x="0" y="0"/>
          <a:chExt cx="0" cy="0"/>
        </a:xfrm>
      </p:grpSpPr>
      <p:sp>
        <p:nvSpPr>
          <p:cNvPr id="5" name="MIO_LOGOPLACEHOLDER#LowerLeftMediumWide" hidden="1">
            <a:extLst>
              <a:ext uri="{FF2B5EF4-FFF2-40B4-BE49-F238E27FC236}">
                <a16:creationId xmlns:a16="http://schemas.microsoft.com/office/drawing/2014/main" id="{FEFD391D-FCB7-45E0-B85D-BFE536399074}"/>
              </a:ext>
            </a:extLst>
          </p:cNvPr>
          <p:cNvSpPr/>
          <p:nvPr/>
        </p:nvSpPr>
        <p:spPr>
          <a:xfrm>
            <a:off x="584200" y="5842000"/>
            <a:ext cx="584200" cy="631825"/>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6" name="Rectangle 5" hidden="1">
            <a:extLst>
              <a:ext uri="{FF2B5EF4-FFF2-40B4-BE49-F238E27FC236}">
                <a16:creationId xmlns:a16="http://schemas.microsoft.com/office/drawing/2014/main" id="{7A634058-512D-4A8F-BC76-2115309E54E0}"/>
              </a:ext>
            </a:extLst>
          </p:cNvPr>
          <p:cNvSpPr/>
          <p:nvPr>
            <p:custDataLst>
              <p:tags r:id="rId1"/>
            </p:custDataLst>
          </p:nvPr>
        </p:nvSpPr>
        <p:spPr>
          <a:xfrm>
            <a:off x="425450" y="5743575"/>
            <a:ext cx="3243263" cy="9350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7" name="Rectangle 6" hidden="1">
            <a:extLst>
              <a:ext uri="{FF2B5EF4-FFF2-40B4-BE49-F238E27FC236}">
                <a16:creationId xmlns:a16="http://schemas.microsoft.com/office/drawing/2014/main" id="{1E9955D9-8CA1-4496-BB31-697D71A55878}"/>
              </a:ext>
            </a:extLst>
          </p:cNvPr>
          <p:cNvSpPr/>
          <p:nvPr>
            <p:custDataLst>
              <p:tags r:id="rId2"/>
            </p:custDataLst>
          </p:nvPr>
        </p:nvSpPr>
        <p:spPr>
          <a:xfrm>
            <a:off x="457200" y="415925"/>
            <a:ext cx="7658100" cy="52990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cxnSp>
        <p:nvCxnSpPr>
          <p:cNvPr id="8" name="Straight Connector 7" descr="&quot;&quot;">
            <a:extLst>
              <a:ext uri="{FF2B5EF4-FFF2-40B4-BE49-F238E27FC236}">
                <a16:creationId xmlns:a16="http://schemas.microsoft.com/office/drawing/2014/main" id="{C8002022-F2F3-4883-B346-8E11AC5A6A2A}"/>
              </a:ext>
            </a:extLst>
          </p:cNvPr>
          <p:cNvCxnSpPr>
            <a:cxnSpLocks/>
          </p:cNvCxnSpPr>
          <p:nvPr/>
        </p:nvCxnSpPr>
        <p:spPr bwMode="gray">
          <a:xfrm>
            <a:off x="663575" y="3951288"/>
            <a:ext cx="4540250" cy="0"/>
          </a:xfrm>
          <a:prstGeom prst="line">
            <a:avLst/>
          </a:prstGeom>
          <a:ln w="50800" cap="rnd">
            <a:solidFill>
              <a:srgbClr val="E87722"/>
            </a:solidFill>
          </a:ln>
        </p:spPr>
        <p:style>
          <a:lnRef idx="1">
            <a:schemeClr val="accent1"/>
          </a:lnRef>
          <a:fillRef idx="0">
            <a:schemeClr val="accent1"/>
          </a:fillRef>
          <a:effectRef idx="0">
            <a:schemeClr val="accent1"/>
          </a:effectRef>
          <a:fontRef idx="minor">
            <a:schemeClr val="tx1"/>
          </a:fontRef>
        </p:style>
      </p:cxnSp>
      <p:pic>
        <p:nvPicPr>
          <p:cNvPr id="9" name="Graphic 16">
            <a:extLst>
              <a:ext uri="{FF2B5EF4-FFF2-40B4-BE49-F238E27FC236}">
                <a16:creationId xmlns:a16="http://schemas.microsoft.com/office/drawing/2014/main" id="{C3BD84A9-6348-42D2-8F2E-4E5F54AED12E}"/>
              </a:ext>
            </a:extLst>
          </p:cNvPr>
          <p:cNvPicPr>
            <a:picLocks noChangeAspect="1"/>
          </p:cNvPicPr>
          <p:nvPr/>
        </p:nvPicPr>
        <p:blipFill>
          <a:blip r:embed="rId4"/>
          <a:stretch>
            <a:fillRect/>
          </a:stretch>
        </p:blipFill>
        <p:spPr>
          <a:xfrm>
            <a:off x="477838" y="5651500"/>
            <a:ext cx="2794000" cy="635000"/>
          </a:xfrm>
          <a:prstGeom prst="rect">
            <a:avLst/>
          </a:prstGeom>
        </p:spPr>
      </p:pic>
      <p:pic>
        <p:nvPicPr>
          <p:cNvPr id="10" name="Picture 18">
            <a:extLst>
              <a:ext uri="{FF2B5EF4-FFF2-40B4-BE49-F238E27FC236}">
                <a16:creationId xmlns:a16="http://schemas.microsoft.com/office/drawing/2014/main" id="{F2D2600E-5B39-4D9C-941E-F2DB751E13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8313" y="608013"/>
            <a:ext cx="6643687"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cNvSpPr>
            <a:spLocks noGrp="1"/>
          </p:cNvSpPr>
          <p:nvPr>
            <p:ph type="ctrTitle"/>
          </p:nvPr>
        </p:nvSpPr>
        <p:spPr bwMode="gray">
          <a:xfrm>
            <a:off x="663575" y="2195273"/>
            <a:ext cx="4544062" cy="1578894"/>
          </a:xfrm>
        </p:spPr>
        <p:txBody>
          <a:bodyPr/>
          <a:lstStyle>
            <a:lvl1pPr algn="l">
              <a:defRPr sz="3800"/>
            </a:lvl1pPr>
          </a:lstStyle>
          <a:p>
            <a:r>
              <a:rPr lang="en-US"/>
              <a:t>Click to edit Master title style</a:t>
            </a:r>
          </a:p>
        </p:txBody>
      </p:sp>
      <p:sp>
        <p:nvSpPr>
          <p:cNvPr id="3" name="Subtitle"/>
          <p:cNvSpPr>
            <a:spLocks noGrp="1"/>
          </p:cNvSpPr>
          <p:nvPr>
            <p:ph type="subTitle" idx="1"/>
          </p:nvPr>
        </p:nvSpPr>
        <p:spPr bwMode="gray">
          <a:xfrm>
            <a:off x="663575" y="4495492"/>
            <a:ext cx="4544063" cy="332399"/>
          </a:xfrm>
        </p:spPr>
        <p:txBody>
          <a:bodyPr>
            <a:spAutoFit/>
          </a:bodyPr>
          <a:lstStyle>
            <a:lvl1pPr marL="0" indent="0" algn="l">
              <a:lnSpc>
                <a:spcPct val="90000"/>
              </a:lnSpc>
              <a:spcBef>
                <a:spcPts val="120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cNvSpPr>
            <a:spLocks noGrp="1"/>
          </p:cNvSpPr>
          <p:nvPr>
            <p:ph type="body" sz="quarter" idx="13"/>
          </p:nvPr>
        </p:nvSpPr>
        <p:spPr bwMode="gray">
          <a:xfrm>
            <a:off x="663575" y="606729"/>
            <a:ext cx="4544061" cy="176972"/>
          </a:xfrm>
        </p:spPr>
        <p:txBody>
          <a:bodyPr>
            <a:spAutoFit/>
          </a:bodyPr>
          <a:lstStyle>
            <a:lvl1pPr>
              <a:lnSpc>
                <a:spcPct val="100000"/>
              </a:lnSpc>
              <a:spcBef>
                <a:spcPts val="0"/>
              </a:spcBef>
              <a:spcAft>
                <a:spcPts val="0"/>
              </a:spcAft>
              <a:defRPr sz="1150">
                <a:solidFill>
                  <a:schemeClr val="tx1"/>
                </a:solidFill>
                <a:latin typeface="Arial Black" panose="020B0A04020102020204" pitchFamily="34" charset="0"/>
              </a:defRPr>
            </a:lvl1pPr>
          </a:lstStyle>
          <a:p>
            <a:pPr lvl="0"/>
            <a:r>
              <a:rPr lang="en-US"/>
              <a:t>Click to edit Master text styles</a:t>
            </a:r>
          </a:p>
        </p:txBody>
      </p:sp>
    </p:spTree>
    <p:extLst>
      <p:ext uri="{BB962C8B-B14F-4D97-AF65-F5344CB8AC3E}">
        <p14:creationId xmlns:p14="http://schemas.microsoft.com/office/powerpoint/2010/main" val="4047832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 Lifestyle 2">
    <p:spTree>
      <p:nvGrpSpPr>
        <p:cNvPr id="1" name=""/>
        <p:cNvGrpSpPr/>
        <p:nvPr/>
      </p:nvGrpSpPr>
      <p:grpSpPr>
        <a:xfrm>
          <a:off x="0" y="0"/>
          <a:ext cx="0" cy="0"/>
          <a:chOff x="0" y="0"/>
          <a:chExt cx="0" cy="0"/>
        </a:xfrm>
      </p:grpSpPr>
      <p:sp>
        <p:nvSpPr>
          <p:cNvPr id="5" name="MIO_LOGOPLACEHOLDER#LowerLeftMediumWide" hidden="1">
            <a:extLst>
              <a:ext uri="{FF2B5EF4-FFF2-40B4-BE49-F238E27FC236}">
                <a16:creationId xmlns:a16="http://schemas.microsoft.com/office/drawing/2014/main" id="{229CFFD8-5AFC-49B0-876A-3872A46F236B}"/>
              </a:ext>
            </a:extLst>
          </p:cNvPr>
          <p:cNvSpPr/>
          <p:nvPr/>
        </p:nvSpPr>
        <p:spPr>
          <a:xfrm>
            <a:off x="584200" y="5842000"/>
            <a:ext cx="584200" cy="631825"/>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6" name="Rectangle 5" hidden="1">
            <a:extLst>
              <a:ext uri="{FF2B5EF4-FFF2-40B4-BE49-F238E27FC236}">
                <a16:creationId xmlns:a16="http://schemas.microsoft.com/office/drawing/2014/main" id="{97C06E7E-5723-41E0-9222-4B40C5D4B4F9}"/>
              </a:ext>
            </a:extLst>
          </p:cNvPr>
          <p:cNvSpPr/>
          <p:nvPr>
            <p:custDataLst>
              <p:tags r:id="rId1"/>
            </p:custDataLst>
          </p:nvPr>
        </p:nvSpPr>
        <p:spPr>
          <a:xfrm>
            <a:off x="425450" y="5743575"/>
            <a:ext cx="3243263" cy="9350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7" name="Rectangle 6" hidden="1">
            <a:extLst>
              <a:ext uri="{FF2B5EF4-FFF2-40B4-BE49-F238E27FC236}">
                <a16:creationId xmlns:a16="http://schemas.microsoft.com/office/drawing/2014/main" id="{40528DA4-3761-4540-A76C-532A70A9AFFC}"/>
              </a:ext>
            </a:extLst>
          </p:cNvPr>
          <p:cNvSpPr/>
          <p:nvPr>
            <p:custDataLst>
              <p:tags r:id="rId2"/>
            </p:custDataLst>
          </p:nvPr>
        </p:nvSpPr>
        <p:spPr>
          <a:xfrm>
            <a:off x="457200" y="415925"/>
            <a:ext cx="7658100" cy="52990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cxnSp>
        <p:nvCxnSpPr>
          <p:cNvPr id="8" name="Straight Connector 7" descr="&quot;&quot;">
            <a:extLst>
              <a:ext uri="{FF2B5EF4-FFF2-40B4-BE49-F238E27FC236}">
                <a16:creationId xmlns:a16="http://schemas.microsoft.com/office/drawing/2014/main" id="{76ED2B7B-92D0-4F09-8E89-57D4DE63852B}"/>
              </a:ext>
            </a:extLst>
          </p:cNvPr>
          <p:cNvCxnSpPr>
            <a:cxnSpLocks/>
          </p:cNvCxnSpPr>
          <p:nvPr/>
        </p:nvCxnSpPr>
        <p:spPr bwMode="gray">
          <a:xfrm>
            <a:off x="663575" y="3951288"/>
            <a:ext cx="4540250" cy="0"/>
          </a:xfrm>
          <a:prstGeom prst="line">
            <a:avLst/>
          </a:prstGeom>
          <a:ln w="50800" cap="rnd">
            <a:solidFill>
              <a:srgbClr val="E87722"/>
            </a:solidFill>
          </a:ln>
        </p:spPr>
        <p:style>
          <a:lnRef idx="1">
            <a:schemeClr val="accent1"/>
          </a:lnRef>
          <a:fillRef idx="0">
            <a:schemeClr val="accent1"/>
          </a:fillRef>
          <a:effectRef idx="0">
            <a:schemeClr val="accent1"/>
          </a:effectRef>
          <a:fontRef idx="minor">
            <a:schemeClr val="tx1"/>
          </a:fontRef>
        </p:style>
      </p:cxnSp>
      <p:pic>
        <p:nvPicPr>
          <p:cNvPr id="9" name="Graphic 16">
            <a:extLst>
              <a:ext uri="{FF2B5EF4-FFF2-40B4-BE49-F238E27FC236}">
                <a16:creationId xmlns:a16="http://schemas.microsoft.com/office/drawing/2014/main" id="{ECDD20FF-5596-4B99-BCF5-335478028C80}"/>
              </a:ext>
            </a:extLst>
          </p:cNvPr>
          <p:cNvPicPr>
            <a:picLocks noChangeAspect="1"/>
          </p:cNvPicPr>
          <p:nvPr/>
        </p:nvPicPr>
        <p:blipFill>
          <a:blip r:embed="rId4"/>
          <a:stretch>
            <a:fillRect/>
          </a:stretch>
        </p:blipFill>
        <p:spPr>
          <a:xfrm>
            <a:off x="477838" y="5651500"/>
            <a:ext cx="2794000" cy="635000"/>
          </a:xfrm>
          <a:prstGeom prst="rect">
            <a:avLst/>
          </a:prstGeom>
        </p:spPr>
      </p:pic>
      <p:pic>
        <p:nvPicPr>
          <p:cNvPr id="10" name="Picture 18">
            <a:extLst>
              <a:ext uri="{FF2B5EF4-FFF2-40B4-BE49-F238E27FC236}">
                <a16:creationId xmlns:a16="http://schemas.microsoft.com/office/drawing/2014/main" id="{10FD6894-C818-43F7-A700-4275785352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8313" y="609600"/>
            <a:ext cx="6643687"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cNvSpPr>
            <a:spLocks noGrp="1"/>
          </p:cNvSpPr>
          <p:nvPr>
            <p:ph type="ctrTitle"/>
          </p:nvPr>
        </p:nvSpPr>
        <p:spPr bwMode="gray">
          <a:xfrm>
            <a:off x="663575" y="2195273"/>
            <a:ext cx="4544568" cy="1578894"/>
          </a:xfrm>
        </p:spPr>
        <p:txBody>
          <a:bodyPr/>
          <a:lstStyle>
            <a:lvl1pPr algn="l">
              <a:defRPr sz="3800">
                <a:solidFill>
                  <a:schemeClr val="tx1"/>
                </a:solidFill>
              </a:defRPr>
            </a:lvl1pPr>
          </a:lstStyle>
          <a:p>
            <a:r>
              <a:rPr lang="en-US"/>
              <a:t>Click to edit Master title style</a:t>
            </a:r>
          </a:p>
        </p:txBody>
      </p:sp>
      <p:sp>
        <p:nvSpPr>
          <p:cNvPr id="3" name="Subtitle"/>
          <p:cNvSpPr>
            <a:spLocks noGrp="1"/>
          </p:cNvSpPr>
          <p:nvPr>
            <p:ph type="subTitle" idx="1"/>
          </p:nvPr>
        </p:nvSpPr>
        <p:spPr bwMode="gray">
          <a:xfrm>
            <a:off x="663575" y="4495492"/>
            <a:ext cx="4544568" cy="332399"/>
          </a:xfrm>
        </p:spPr>
        <p:txBody>
          <a:bodyPr>
            <a:spAutoFit/>
          </a:bodyPr>
          <a:lstStyle>
            <a:lvl1pPr marL="0" indent="0" algn="l">
              <a:lnSpc>
                <a:spcPct val="90000"/>
              </a:lnSpc>
              <a:spcBef>
                <a:spcPts val="120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cNvSpPr>
            <a:spLocks noGrp="1"/>
          </p:cNvSpPr>
          <p:nvPr>
            <p:ph type="body" sz="quarter" idx="13"/>
          </p:nvPr>
        </p:nvSpPr>
        <p:spPr bwMode="gray">
          <a:xfrm>
            <a:off x="663575" y="606729"/>
            <a:ext cx="4544568" cy="176972"/>
          </a:xfrm>
        </p:spPr>
        <p:txBody>
          <a:bodyPr>
            <a:spAutoFit/>
          </a:bodyPr>
          <a:lstStyle>
            <a:lvl1pPr>
              <a:lnSpc>
                <a:spcPct val="100000"/>
              </a:lnSpc>
              <a:spcBef>
                <a:spcPts val="0"/>
              </a:spcBef>
              <a:spcAft>
                <a:spcPts val="0"/>
              </a:spcAft>
              <a:defRPr sz="1150">
                <a:solidFill>
                  <a:schemeClr val="tx1"/>
                </a:solidFill>
                <a:latin typeface="Arial Black" panose="020B0A04020102020204" pitchFamily="34" charset="0"/>
              </a:defRPr>
            </a:lvl1pPr>
          </a:lstStyle>
          <a:p>
            <a:pPr lvl="0"/>
            <a:r>
              <a:rPr lang="en-US"/>
              <a:t>Click to edit Master text styles</a:t>
            </a:r>
          </a:p>
        </p:txBody>
      </p:sp>
    </p:spTree>
    <p:extLst>
      <p:ext uri="{BB962C8B-B14F-4D97-AF65-F5344CB8AC3E}">
        <p14:creationId xmlns:p14="http://schemas.microsoft.com/office/powerpoint/2010/main" val="135322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 Lifestyle 3">
    <p:spTree>
      <p:nvGrpSpPr>
        <p:cNvPr id="1" name=""/>
        <p:cNvGrpSpPr/>
        <p:nvPr/>
      </p:nvGrpSpPr>
      <p:grpSpPr>
        <a:xfrm>
          <a:off x="0" y="0"/>
          <a:ext cx="0" cy="0"/>
          <a:chOff x="0" y="0"/>
          <a:chExt cx="0" cy="0"/>
        </a:xfrm>
      </p:grpSpPr>
      <p:sp>
        <p:nvSpPr>
          <p:cNvPr id="5" name="MIO_LOGOPLACEHOLDER#LowerLeftMediumWide" hidden="1">
            <a:extLst>
              <a:ext uri="{FF2B5EF4-FFF2-40B4-BE49-F238E27FC236}">
                <a16:creationId xmlns:a16="http://schemas.microsoft.com/office/drawing/2014/main" id="{0D61BCF6-134E-490F-A7B8-1685BEBD2FA5}"/>
              </a:ext>
            </a:extLst>
          </p:cNvPr>
          <p:cNvSpPr/>
          <p:nvPr/>
        </p:nvSpPr>
        <p:spPr>
          <a:xfrm>
            <a:off x="584200" y="5842000"/>
            <a:ext cx="584200" cy="631825"/>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6" name="Rectangle 5" hidden="1">
            <a:extLst>
              <a:ext uri="{FF2B5EF4-FFF2-40B4-BE49-F238E27FC236}">
                <a16:creationId xmlns:a16="http://schemas.microsoft.com/office/drawing/2014/main" id="{A38A1E17-0BF4-4B4D-8F38-6A8F8A99DDDD}"/>
              </a:ext>
            </a:extLst>
          </p:cNvPr>
          <p:cNvSpPr/>
          <p:nvPr>
            <p:custDataLst>
              <p:tags r:id="rId1"/>
            </p:custDataLst>
          </p:nvPr>
        </p:nvSpPr>
        <p:spPr>
          <a:xfrm>
            <a:off x="425450" y="5743575"/>
            <a:ext cx="3243263" cy="9350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7" name="Rectangle 6" hidden="1">
            <a:extLst>
              <a:ext uri="{FF2B5EF4-FFF2-40B4-BE49-F238E27FC236}">
                <a16:creationId xmlns:a16="http://schemas.microsoft.com/office/drawing/2014/main" id="{A03705F6-6C83-4C99-B82D-2277659BEB0C}"/>
              </a:ext>
            </a:extLst>
          </p:cNvPr>
          <p:cNvSpPr/>
          <p:nvPr>
            <p:custDataLst>
              <p:tags r:id="rId2"/>
            </p:custDataLst>
          </p:nvPr>
        </p:nvSpPr>
        <p:spPr>
          <a:xfrm>
            <a:off x="457200" y="415925"/>
            <a:ext cx="7658100" cy="52990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cxnSp>
        <p:nvCxnSpPr>
          <p:cNvPr id="8" name="Straight Connector 7" descr="&quot;&quot;">
            <a:extLst>
              <a:ext uri="{FF2B5EF4-FFF2-40B4-BE49-F238E27FC236}">
                <a16:creationId xmlns:a16="http://schemas.microsoft.com/office/drawing/2014/main" id="{655FF835-A996-4E2F-A508-9038530BAF9F}"/>
              </a:ext>
            </a:extLst>
          </p:cNvPr>
          <p:cNvCxnSpPr>
            <a:cxnSpLocks/>
          </p:cNvCxnSpPr>
          <p:nvPr/>
        </p:nvCxnSpPr>
        <p:spPr bwMode="gray">
          <a:xfrm>
            <a:off x="663575" y="3951288"/>
            <a:ext cx="4540250" cy="0"/>
          </a:xfrm>
          <a:prstGeom prst="line">
            <a:avLst/>
          </a:prstGeom>
          <a:ln w="50800" cap="rnd">
            <a:solidFill>
              <a:srgbClr val="E87722"/>
            </a:solidFill>
          </a:ln>
        </p:spPr>
        <p:style>
          <a:lnRef idx="1">
            <a:schemeClr val="accent1"/>
          </a:lnRef>
          <a:fillRef idx="0">
            <a:schemeClr val="accent1"/>
          </a:fillRef>
          <a:effectRef idx="0">
            <a:schemeClr val="accent1"/>
          </a:effectRef>
          <a:fontRef idx="minor">
            <a:schemeClr val="tx1"/>
          </a:fontRef>
        </p:style>
      </p:cxnSp>
      <p:pic>
        <p:nvPicPr>
          <p:cNvPr id="9" name="Graphic 16">
            <a:extLst>
              <a:ext uri="{FF2B5EF4-FFF2-40B4-BE49-F238E27FC236}">
                <a16:creationId xmlns:a16="http://schemas.microsoft.com/office/drawing/2014/main" id="{10A19D5D-A218-401B-B53C-0BFF5B39BFBF}"/>
              </a:ext>
            </a:extLst>
          </p:cNvPr>
          <p:cNvPicPr>
            <a:picLocks noChangeAspect="1"/>
          </p:cNvPicPr>
          <p:nvPr/>
        </p:nvPicPr>
        <p:blipFill>
          <a:blip r:embed="rId4"/>
          <a:stretch>
            <a:fillRect/>
          </a:stretch>
        </p:blipFill>
        <p:spPr>
          <a:xfrm>
            <a:off x="477838" y="5651500"/>
            <a:ext cx="2794000" cy="635000"/>
          </a:xfrm>
          <a:prstGeom prst="rect">
            <a:avLst/>
          </a:prstGeom>
        </p:spPr>
      </p:pic>
      <p:pic>
        <p:nvPicPr>
          <p:cNvPr id="10" name="Picture 18">
            <a:extLst>
              <a:ext uri="{FF2B5EF4-FFF2-40B4-BE49-F238E27FC236}">
                <a16:creationId xmlns:a16="http://schemas.microsoft.com/office/drawing/2014/main" id="{80AFBAD8-CA7E-407C-B6C1-6ED0BE627A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3075" y="611188"/>
            <a:ext cx="6638925" cy="563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cNvSpPr>
            <a:spLocks noGrp="1"/>
          </p:cNvSpPr>
          <p:nvPr>
            <p:ph type="ctrTitle"/>
          </p:nvPr>
        </p:nvSpPr>
        <p:spPr bwMode="gray">
          <a:xfrm>
            <a:off x="663575" y="2195273"/>
            <a:ext cx="4544568" cy="1578894"/>
          </a:xfrm>
        </p:spPr>
        <p:txBody>
          <a:bodyPr/>
          <a:lstStyle>
            <a:lvl1pPr algn="l">
              <a:defRPr sz="3800">
                <a:solidFill>
                  <a:schemeClr val="tx1"/>
                </a:solidFill>
              </a:defRPr>
            </a:lvl1pPr>
          </a:lstStyle>
          <a:p>
            <a:r>
              <a:rPr lang="en-US"/>
              <a:t>Click to edit Master title style</a:t>
            </a:r>
          </a:p>
        </p:txBody>
      </p:sp>
      <p:sp>
        <p:nvSpPr>
          <p:cNvPr id="3" name="Subtitle"/>
          <p:cNvSpPr>
            <a:spLocks noGrp="1"/>
          </p:cNvSpPr>
          <p:nvPr>
            <p:ph type="subTitle" idx="1"/>
          </p:nvPr>
        </p:nvSpPr>
        <p:spPr bwMode="gray">
          <a:xfrm>
            <a:off x="663575" y="4495492"/>
            <a:ext cx="4544568" cy="332399"/>
          </a:xfrm>
        </p:spPr>
        <p:txBody>
          <a:bodyPr>
            <a:spAutoFit/>
          </a:bodyPr>
          <a:lstStyle>
            <a:lvl1pPr marL="0" indent="0" algn="l">
              <a:lnSpc>
                <a:spcPct val="90000"/>
              </a:lnSpc>
              <a:spcBef>
                <a:spcPts val="120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cNvSpPr>
            <a:spLocks noGrp="1"/>
          </p:cNvSpPr>
          <p:nvPr>
            <p:ph type="body" sz="quarter" idx="13"/>
          </p:nvPr>
        </p:nvSpPr>
        <p:spPr bwMode="gray">
          <a:xfrm>
            <a:off x="663575" y="606729"/>
            <a:ext cx="4544568" cy="176972"/>
          </a:xfrm>
        </p:spPr>
        <p:txBody>
          <a:bodyPr>
            <a:spAutoFit/>
          </a:bodyPr>
          <a:lstStyle>
            <a:lvl1pPr>
              <a:lnSpc>
                <a:spcPct val="100000"/>
              </a:lnSpc>
              <a:spcBef>
                <a:spcPts val="0"/>
              </a:spcBef>
              <a:spcAft>
                <a:spcPts val="0"/>
              </a:spcAft>
              <a:defRPr sz="1150" b="0">
                <a:solidFill>
                  <a:schemeClr val="tx1"/>
                </a:solidFill>
                <a:latin typeface="Arial Black" panose="020B0A04020102020204" pitchFamily="34" charset="0"/>
              </a:defRPr>
            </a:lvl1pPr>
          </a:lstStyle>
          <a:p>
            <a:pPr lvl="0"/>
            <a:r>
              <a:rPr lang="en-US"/>
              <a:t>Click to edit Master text styles</a:t>
            </a:r>
          </a:p>
        </p:txBody>
      </p:sp>
    </p:spTree>
    <p:extLst>
      <p:ext uri="{BB962C8B-B14F-4D97-AF65-F5344CB8AC3E}">
        <p14:creationId xmlns:p14="http://schemas.microsoft.com/office/powerpoint/2010/main" val="4183631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 Lifestyle 4">
    <p:spTree>
      <p:nvGrpSpPr>
        <p:cNvPr id="1" name=""/>
        <p:cNvGrpSpPr/>
        <p:nvPr/>
      </p:nvGrpSpPr>
      <p:grpSpPr>
        <a:xfrm>
          <a:off x="0" y="0"/>
          <a:ext cx="0" cy="0"/>
          <a:chOff x="0" y="0"/>
          <a:chExt cx="0" cy="0"/>
        </a:xfrm>
      </p:grpSpPr>
      <p:sp>
        <p:nvSpPr>
          <p:cNvPr id="5" name="MIO_LOGOPLACEHOLDER#LowerLeftMediumWide" hidden="1">
            <a:extLst>
              <a:ext uri="{FF2B5EF4-FFF2-40B4-BE49-F238E27FC236}">
                <a16:creationId xmlns:a16="http://schemas.microsoft.com/office/drawing/2014/main" id="{F07CEB18-C659-4CC9-AF44-5CA22CABB7FB}"/>
              </a:ext>
            </a:extLst>
          </p:cNvPr>
          <p:cNvSpPr/>
          <p:nvPr/>
        </p:nvSpPr>
        <p:spPr>
          <a:xfrm>
            <a:off x="584200" y="5842000"/>
            <a:ext cx="584200" cy="631825"/>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6" name="Rectangle 5" hidden="1">
            <a:extLst>
              <a:ext uri="{FF2B5EF4-FFF2-40B4-BE49-F238E27FC236}">
                <a16:creationId xmlns:a16="http://schemas.microsoft.com/office/drawing/2014/main" id="{9023F8EC-28F9-40BC-8B95-AFF720037E66}"/>
              </a:ext>
            </a:extLst>
          </p:cNvPr>
          <p:cNvSpPr/>
          <p:nvPr>
            <p:custDataLst>
              <p:tags r:id="rId1"/>
            </p:custDataLst>
          </p:nvPr>
        </p:nvSpPr>
        <p:spPr>
          <a:xfrm>
            <a:off x="425450" y="5743575"/>
            <a:ext cx="3243263" cy="9350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7" name="Rectangle 6" hidden="1">
            <a:extLst>
              <a:ext uri="{FF2B5EF4-FFF2-40B4-BE49-F238E27FC236}">
                <a16:creationId xmlns:a16="http://schemas.microsoft.com/office/drawing/2014/main" id="{C5200A63-E3E8-4657-9BF1-8BEA6C11BABD}"/>
              </a:ext>
            </a:extLst>
          </p:cNvPr>
          <p:cNvSpPr/>
          <p:nvPr>
            <p:custDataLst>
              <p:tags r:id="rId2"/>
            </p:custDataLst>
          </p:nvPr>
        </p:nvSpPr>
        <p:spPr>
          <a:xfrm>
            <a:off x="457200" y="415925"/>
            <a:ext cx="7658100" cy="52990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cxnSp>
        <p:nvCxnSpPr>
          <p:cNvPr id="8" name="Straight Connector 7" descr="&quot;&quot;">
            <a:extLst>
              <a:ext uri="{FF2B5EF4-FFF2-40B4-BE49-F238E27FC236}">
                <a16:creationId xmlns:a16="http://schemas.microsoft.com/office/drawing/2014/main" id="{8391C4FA-8B32-447B-9F69-41661C02B54C}"/>
              </a:ext>
            </a:extLst>
          </p:cNvPr>
          <p:cNvCxnSpPr>
            <a:cxnSpLocks/>
          </p:cNvCxnSpPr>
          <p:nvPr/>
        </p:nvCxnSpPr>
        <p:spPr bwMode="gray">
          <a:xfrm>
            <a:off x="663575" y="3951288"/>
            <a:ext cx="4540250" cy="0"/>
          </a:xfrm>
          <a:prstGeom prst="line">
            <a:avLst/>
          </a:prstGeom>
          <a:ln w="50800" cap="rnd">
            <a:solidFill>
              <a:srgbClr val="E87722"/>
            </a:solidFill>
          </a:ln>
        </p:spPr>
        <p:style>
          <a:lnRef idx="1">
            <a:schemeClr val="accent1"/>
          </a:lnRef>
          <a:fillRef idx="0">
            <a:schemeClr val="accent1"/>
          </a:fillRef>
          <a:effectRef idx="0">
            <a:schemeClr val="accent1"/>
          </a:effectRef>
          <a:fontRef idx="minor">
            <a:schemeClr val="tx1"/>
          </a:fontRef>
        </p:style>
      </p:cxnSp>
      <p:pic>
        <p:nvPicPr>
          <p:cNvPr id="9" name="Graphic 16">
            <a:extLst>
              <a:ext uri="{FF2B5EF4-FFF2-40B4-BE49-F238E27FC236}">
                <a16:creationId xmlns:a16="http://schemas.microsoft.com/office/drawing/2014/main" id="{81FAEB3A-2A05-4DD1-93D2-8D84EA0E58F7}"/>
              </a:ext>
            </a:extLst>
          </p:cNvPr>
          <p:cNvPicPr>
            <a:picLocks noChangeAspect="1"/>
          </p:cNvPicPr>
          <p:nvPr/>
        </p:nvPicPr>
        <p:blipFill>
          <a:blip r:embed="rId4"/>
          <a:stretch>
            <a:fillRect/>
          </a:stretch>
        </p:blipFill>
        <p:spPr>
          <a:xfrm>
            <a:off x="477838" y="5651500"/>
            <a:ext cx="2794000" cy="635000"/>
          </a:xfrm>
          <a:prstGeom prst="rect">
            <a:avLst/>
          </a:prstGeom>
        </p:spPr>
      </p:pic>
      <p:pic>
        <p:nvPicPr>
          <p:cNvPr id="10" name="Picture 18">
            <a:extLst>
              <a:ext uri="{FF2B5EF4-FFF2-40B4-BE49-F238E27FC236}">
                <a16:creationId xmlns:a16="http://schemas.microsoft.com/office/drawing/2014/main" id="{939B79A0-7A7F-4FCB-9946-868EB48342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8313" y="609600"/>
            <a:ext cx="6643687"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cNvSpPr>
            <a:spLocks noGrp="1"/>
          </p:cNvSpPr>
          <p:nvPr>
            <p:ph type="ctrTitle"/>
          </p:nvPr>
        </p:nvSpPr>
        <p:spPr bwMode="gray">
          <a:xfrm>
            <a:off x="663575" y="2195273"/>
            <a:ext cx="4544568" cy="1578894"/>
          </a:xfrm>
        </p:spPr>
        <p:txBody>
          <a:bodyPr/>
          <a:lstStyle>
            <a:lvl1pPr algn="l">
              <a:defRPr sz="3800">
                <a:solidFill>
                  <a:schemeClr val="tx1"/>
                </a:solidFill>
              </a:defRPr>
            </a:lvl1pPr>
          </a:lstStyle>
          <a:p>
            <a:r>
              <a:rPr lang="en-US"/>
              <a:t>Click to edit Master title style</a:t>
            </a:r>
          </a:p>
        </p:txBody>
      </p:sp>
      <p:sp>
        <p:nvSpPr>
          <p:cNvPr id="3" name="Subtitle"/>
          <p:cNvSpPr>
            <a:spLocks noGrp="1"/>
          </p:cNvSpPr>
          <p:nvPr>
            <p:ph type="subTitle" idx="1"/>
          </p:nvPr>
        </p:nvSpPr>
        <p:spPr bwMode="gray">
          <a:xfrm>
            <a:off x="663575" y="4495492"/>
            <a:ext cx="4544568" cy="332399"/>
          </a:xfrm>
        </p:spPr>
        <p:txBody>
          <a:bodyPr>
            <a:spAutoFit/>
          </a:bodyPr>
          <a:lstStyle>
            <a:lvl1pPr marL="0" indent="0" algn="l">
              <a:lnSpc>
                <a:spcPct val="90000"/>
              </a:lnSpc>
              <a:spcBef>
                <a:spcPts val="120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cNvSpPr>
            <a:spLocks noGrp="1"/>
          </p:cNvSpPr>
          <p:nvPr>
            <p:ph type="body" sz="quarter" idx="13"/>
          </p:nvPr>
        </p:nvSpPr>
        <p:spPr bwMode="gray">
          <a:xfrm>
            <a:off x="663575" y="606729"/>
            <a:ext cx="4544568" cy="176972"/>
          </a:xfrm>
        </p:spPr>
        <p:txBody>
          <a:bodyPr>
            <a:spAutoFit/>
          </a:bodyPr>
          <a:lstStyle>
            <a:lvl1pPr>
              <a:lnSpc>
                <a:spcPct val="100000"/>
              </a:lnSpc>
              <a:spcBef>
                <a:spcPts val="0"/>
              </a:spcBef>
              <a:spcAft>
                <a:spcPts val="0"/>
              </a:spcAft>
              <a:defRPr sz="1150">
                <a:solidFill>
                  <a:schemeClr val="tx1"/>
                </a:solidFill>
                <a:latin typeface="Arial Black" panose="020B0A04020102020204" pitchFamily="34" charset="0"/>
              </a:defRPr>
            </a:lvl1pPr>
          </a:lstStyle>
          <a:p>
            <a:pPr lvl="0"/>
            <a:r>
              <a:rPr lang="en-US"/>
              <a:t>Click to edit Master text styles</a:t>
            </a:r>
          </a:p>
        </p:txBody>
      </p:sp>
    </p:spTree>
    <p:extLst>
      <p:ext uri="{BB962C8B-B14F-4D97-AF65-F5344CB8AC3E}">
        <p14:creationId xmlns:p14="http://schemas.microsoft.com/office/powerpoint/2010/main" val="2435905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a:extLst>
              <a:ext uri="{FF2B5EF4-FFF2-40B4-BE49-F238E27FC236}">
                <a16:creationId xmlns:a16="http://schemas.microsoft.com/office/drawing/2014/main" id="{4FA3FC0F-0248-456E-A743-25187D5F1092}"/>
              </a:ext>
            </a:extLst>
          </p:cNvPr>
          <p:cNvSpPr>
            <a:spLocks noGrp="1" noChangeArrowheads="1"/>
          </p:cNvSpPr>
          <p:nvPr>
            <p:ph type="title"/>
          </p:nvPr>
        </p:nvSpPr>
        <p:spPr bwMode="gray">
          <a:xfrm>
            <a:off x="495300" y="639763"/>
            <a:ext cx="112014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r>
              <a:rPr lang="en-US" altLang="en-US"/>
              <a:t>Click to edit Master title style</a:t>
            </a:r>
          </a:p>
        </p:txBody>
      </p:sp>
      <p:sp>
        <p:nvSpPr>
          <p:cNvPr id="1027" name="Content">
            <a:extLst>
              <a:ext uri="{FF2B5EF4-FFF2-40B4-BE49-F238E27FC236}">
                <a16:creationId xmlns:a16="http://schemas.microsoft.com/office/drawing/2014/main" id="{B0E5ADE2-4703-40A6-8134-15EF2857D355}"/>
              </a:ext>
            </a:extLst>
          </p:cNvPr>
          <p:cNvSpPr>
            <a:spLocks noGrp="1" noChangeArrowheads="1"/>
          </p:cNvSpPr>
          <p:nvPr>
            <p:ph type="body" idx="1"/>
          </p:nvPr>
        </p:nvSpPr>
        <p:spPr bwMode="gray">
          <a:xfrm>
            <a:off x="788988" y="1576388"/>
            <a:ext cx="1061402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228D6B3F-A193-4A15-99CE-FD802D16C9B2}"/>
              </a:ext>
            </a:extLst>
          </p:cNvPr>
          <p:cNvSpPr>
            <a:spLocks noGrp="1"/>
          </p:cNvSpPr>
          <p:nvPr>
            <p:ph type="dt" sz="half" idx="2"/>
          </p:nvPr>
        </p:nvSpPr>
        <p:spPr bwMode="gray">
          <a:xfrm>
            <a:off x="0" y="6904038"/>
            <a:ext cx="2743200" cy="31750"/>
          </a:xfrm>
          <a:prstGeom prst="rect">
            <a:avLst/>
          </a:prstGeom>
        </p:spPr>
        <p:txBody>
          <a:bodyPr vert="horz" lIns="0" tIns="0" rIns="0" bIns="0" rtlCol="0" anchor="ctr">
            <a:spAutoFit/>
          </a:bodyPr>
          <a:lstStyle>
            <a:lvl1pPr algn="l" eaLnBrk="1" fontAlgn="auto" hangingPunct="1">
              <a:spcBef>
                <a:spcPts val="0"/>
              </a:spcBef>
              <a:spcAft>
                <a:spcPts val="0"/>
              </a:spcAft>
              <a:defRPr sz="200" smtClean="0">
                <a:solidFill>
                  <a:srgbClr val="959595"/>
                </a:solidFill>
                <a:latin typeface="+mn-lt"/>
              </a:defRPr>
            </a:lvl1pPr>
          </a:lstStyle>
          <a:p>
            <a:pPr>
              <a:defRPr/>
            </a:pPr>
            <a:fld id="{567A02B3-46C7-44A2-8501-077EEB49DE78}" type="datetime1">
              <a:rPr lang="en-US"/>
              <a:pPr>
                <a:defRPr/>
              </a:pPr>
              <a:t>4/1/2022</a:t>
            </a:fld>
            <a:endParaRPr lang="en-US"/>
          </a:p>
        </p:txBody>
      </p:sp>
      <p:sp>
        <p:nvSpPr>
          <p:cNvPr id="16" name="MIO_LOGOPLACEHOLDER#LowerLeftSmallWide" hidden="1">
            <a:extLst>
              <a:ext uri="{FF2B5EF4-FFF2-40B4-BE49-F238E27FC236}">
                <a16:creationId xmlns:a16="http://schemas.microsoft.com/office/drawing/2014/main" id="{02F58F34-6596-432F-A99D-8409F31CFA47}"/>
              </a:ext>
            </a:extLst>
          </p:cNvPr>
          <p:cNvSpPr/>
          <p:nvPr/>
        </p:nvSpPr>
        <p:spPr>
          <a:xfrm>
            <a:off x="392113" y="6173788"/>
            <a:ext cx="1890712" cy="4365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18" name="empower - DO NOT DELETE!!!" hidden="1">
            <a:extLst>
              <a:ext uri="{FF2B5EF4-FFF2-40B4-BE49-F238E27FC236}">
                <a16:creationId xmlns:a16="http://schemas.microsoft.com/office/drawing/2014/main" id="{A93E99F3-2755-4630-9CC4-E843CCE62804}"/>
              </a:ext>
            </a:extLst>
          </p:cNvPr>
          <p:cNvSpPr/>
          <p:nvPr>
            <p:custDataLst>
              <p:tags r:id="rId44"/>
            </p:custDataLst>
          </p:nvPr>
        </p:nvSpPr>
        <p:spPr>
          <a:xfrm>
            <a:off x="0" y="0"/>
            <a:ext cx="0" cy="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err="1"/>
          </a:p>
        </p:txBody>
      </p:sp>
      <p:sp>
        <p:nvSpPr>
          <p:cNvPr id="27" name="Slide Number Placeholder 26">
            <a:extLst>
              <a:ext uri="{FF2B5EF4-FFF2-40B4-BE49-F238E27FC236}">
                <a16:creationId xmlns:a16="http://schemas.microsoft.com/office/drawing/2014/main" id="{B96EE7D0-7BA2-4E61-B331-B1F22677BE40}"/>
              </a:ext>
            </a:extLst>
          </p:cNvPr>
          <p:cNvSpPr>
            <a:spLocks noGrp="1"/>
          </p:cNvSpPr>
          <p:nvPr>
            <p:ph type="sldNum" sz="quarter" idx="4"/>
          </p:nvPr>
        </p:nvSpPr>
        <p:spPr bwMode="gray">
          <a:xfrm>
            <a:off x="11349038" y="6494463"/>
            <a:ext cx="350837" cy="138112"/>
          </a:xfrm>
          <a:prstGeom prst="rect">
            <a:avLst/>
          </a:prstGeom>
        </p:spPr>
        <p:txBody>
          <a:bodyPr vert="horz" wrap="square" lIns="0" tIns="0" rIns="0" bIns="0" rtlCol="0" anchor="ctr">
            <a:spAutoFit/>
          </a:bodyPr>
          <a:lstStyle>
            <a:lvl1pPr algn="r" eaLnBrk="1" fontAlgn="auto" hangingPunct="1">
              <a:spcBef>
                <a:spcPts val="0"/>
              </a:spcBef>
              <a:spcAft>
                <a:spcPts val="0"/>
              </a:spcAft>
              <a:defRPr sz="900" b="1" smtClean="0">
                <a:solidFill>
                  <a:schemeClr val="tx1"/>
                </a:solidFill>
                <a:latin typeface="Arial" panose="020B0604020202020204" pitchFamily="34" charset="0"/>
              </a:defRPr>
            </a:lvl1pPr>
          </a:lstStyle>
          <a:p>
            <a:pPr>
              <a:defRPr/>
            </a:pPr>
            <a:fld id="{E34E3CD8-D658-479D-B38B-87DD00CAB728}" type="slidenum">
              <a:rPr lang="en-US"/>
              <a:pPr>
                <a:defRPr/>
              </a:pPr>
              <a:t>‹#›</a:t>
            </a:fld>
            <a:endParaRPr lang="en-US"/>
          </a:p>
        </p:txBody>
      </p:sp>
      <p:sp>
        <p:nvSpPr>
          <p:cNvPr id="23" name="TextBox 5" hidden="1">
            <a:extLst>
              <a:ext uri="{FF2B5EF4-FFF2-40B4-BE49-F238E27FC236}">
                <a16:creationId xmlns:a16="http://schemas.microsoft.com/office/drawing/2014/main" id="{1224D2E9-0FE1-40C4-984F-410C6D2CD6B0}"/>
              </a:ext>
            </a:extLst>
          </p:cNvPr>
          <p:cNvSpPr txBox="1"/>
          <p:nvPr>
            <p:custDataLst>
              <p:tags r:id="rId45"/>
            </p:custDataLst>
          </p:nvPr>
        </p:nvSpPr>
        <p:spPr>
          <a:xfrm rot="20625550">
            <a:off x="1935163" y="2925763"/>
            <a:ext cx="8321675" cy="1006475"/>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90000"/>
              </a:lnSpc>
              <a:spcBef>
                <a:spcPts val="0"/>
              </a:spcBef>
              <a:spcAft>
                <a:spcPts val="400"/>
              </a:spcAft>
              <a:defRPr/>
            </a:pPr>
            <a:endParaRPr lang="en-US" sz="6600">
              <a:solidFill>
                <a:schemeClr val="accent5">
                  <a:lumMod val="20000"/>
                  <a:lumOff val="80000"/>
                </a:schemeClr>
              </a:solidFill>
            </a:endParaRPr>
          </a:p>
        </p:txBody>
      </p:sp>
      <p:sp>
        <p:nvSpPr>
          <p:cNvPr id="5" name="Footer Placeholder 4">
            <a:extLst>
              <a:ext uri="{FF2B5EF4-FFF2-40B4-BE49-F238E27FC236}">
                <a16:creationId xmlns:a16="http://schemas.microsoft.com/office/drawing/2014/main" id="{82A8956B-CF98-4920-A569-32E06A15A0B6}"/>
              </a:ext>
            </a:extLst>
          </p:cNvPr>
          <p:cNvSpPr>
            <a:spLocks noGrp="1"/>
          </p:cNvSpPr>
          <p:nvPr>
            <p:ph type="ftr" sz="quarter" idx="3"/>
          </p:nvPr>
        </p:nvSpPr>
        <p:spPr bwMode="gray">
          <a:xfrm>
            <a:off x="4003675" y="6502400"/>
            <a:ext cx="7315200" cy="122238"/>
          </a:xfrm>
          <a:prstGeom prst="rect">
            <a:avLst/>
          </a:prstGeom>
        </p:spPr>
        <p:txBody>
          <a:bodyPr vert="horz" lIns="0" tIns="0" rIns="0" bIns="0" rtlCol="0" anchor="ctr">
            <a:spAutoFit/>
          </a:bodyPr>
          <a:lstStyle>
            <a:lvl1pPr algn="r" eaLnBrk="1" fontAlgn="auto" hangingPunct="1">
              <a:spcBef>
                <a:spcPts val="0"/>
              </a:spcBef>
              <a:spcAft>
                <a:spcPts val="0"/>
              </a:spcAft>
              <a:defRPr lang="en-US" sz="800" dirty="0">
                <a:solidFill>
                  <a:schemeClr val="accent4"/>
                </a:solidFill>
                <a:latin typeface="Arial" panose="020B0604020202020204" pitchFamily="34" charset="0"/>
              </a:defRPr>
            </a:lvl1pPr>
          </a:lstStyle>
          <a:p>
            <a:pPr>
              <a:defRPr/>
            </a:pPr>
            <a:r>
              <a:t>© 2021 UnitedHealth Group. All rights reserved. Do not distribute or reproduce without express permission from UnitedHealth Group..</a:t>
            </a:r>
          </a:p>
        </p:txBody>
      </p:sp>
      <p:pic>
        <p:nvPicPr>
          <p:cNvPr id="12" name="Graphic 11">
            <a:extLst>
              <a:ext uri="{FF2B5EF4-FFF2-40B4-BE49-F238E27FC236}">
                <a16:creationId xmlns:a16="http://schemas.microsoft.com/office/drawing/2014/main" id="{498F6971-3325-4EF8-854C-A0951F3F4369}"/>
              </a:ext>
            </a:extLst>
          </p:cNvPr>
          <p:cNvPicPr>
            <a:picLocks noChangeAspect="1"/>
          </p:cNvPicPr>
          <p:nvPr/>
        </p:nvPicPr>
        <p:blipFill>
          <a:blip r:embed="rId46" cstate="print"/>
          <a:stretch>
            <a:fillRect/>
          </a:stretch>
        </p:blipFill>
        <p:spPr>
          <a:xfrm>
            <a:off x="361950" y="6172200"/>
            <a:ext cx="1930400" cy="438150"/>
          </a:xfrm>
          <a:prstGeom prst="rect">
            <a:avLst/>
          </a:prstGeom>
        </p:spPr>
      </p:pic>
    </p:spTree>
    <p:extLst>
      <p:ext uri="{BB962C8B-B14F-4D97-AF65-F5344CB8AC3E}">
        <p14:creationId xmlns:p14="http://schemas.microsoft.com/office/powerpoint/2010/main" val="38669669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Lst>
  <p:hf hdr="0" dt="0"/>
  <p:txStyles>
    <p:titleStyle>
      <a:lvl1pPr algn="l" rtl="0" fontAlgn="base">
        <a:lnSpc>
          <a:spcPct val="90000"/>
        </a:lnSpc>
        <a:spcBef>
          <a:spcPct val="0"/>
        </a:spcBef>
        <a:spcAft>
          <a:spcPct val="0"/>
        </a:spcAft>
        <a:defRPr sz="3000" b="1" kern="1200">
          <a:solidFill>
            <a:schemeClr val="tx1"/>
          </a:solidFill>
          <a:latin typeface="+mj-lt"/>
          <a:ea typeface="+mj-ea"/>
          <a:cs typeface="+mj-cs"/>
        </a:defRPr>
      </a:lvl1pPr>
      <a:lvl2pPr algn="l" rtl="0" fontAlgn="base">
        <a:lnSpc>
          <a:spcPct val="90000"/>
        </a:lnSpc>
        <a:spcBef>
          <a:spcPct val="0"/>
        </a:spcBef>
        <a:spcAft>
          <a:spcPct val="0"/>
        </a:spcAft>
        <a:defRPr sz="3000" b="1">
          <a:solidFill>
            <a:schemeClr val="tx1"/>
          </a:solidFill>
          <a:latin typeface="Arial" panose="020B0604020202020204" pitchFamily="34" charset="0"/>
        </a:defRPr>
      </a:lvl2pPr>
      <a:lvl3pPr algn="l" rtl="0" fontAlgn="base">
        <a:lnSpc>
          <a:spcPct val="90000"/>
        </a:lnSpc>
        <a:spcBef>
          <a:spcPct val="0"/>
        </a:spcBef>
        <a:spcAft>
          <a:spcPct val="0"/>
        </a:spcAft>
        <a:defRPr sz="3000" b="1">
          <a:solidFill>
            <a:schemeClr val="tx1"/>
          </a:solidFill>
          <a:latin typeface="Arial" panose="020B0604020202020204" pitchFamily="34" charset="0"/>
        </a:defRPr>
      </a:lvl3pPr>
      <a:lvl4pPr algn="l" rtl="0" fontAlgn="base">
        <a:lnSpc>
          <a:spcPct val="90000"/>
        </a:lnSpc>
        <a:spcBef>
          <a:spcPct val="0"/>
        </a:spcBef>
        <a:spcAft>
          <a:spcPct val="0"/>
        </a:spcAft>
        <a:defRPr sz="3000" b="1">
          <a:solidFill>
            <a:schemeClr val="tx1"/>
          </a:solidFill>
          <a:latin typeface="Arial" panose="020B0604020202020204" pitchFamily="34" charset="0"/>
        </a:defRPr>
      </a:lvl4pPr>
      <a:lvl5pPr algn="l" rtl="0" fontAlgn="base">
        <a:lnSpc>
          <a:spcPct val="90000"/>
        </a:lnSpc>
        <a:spcBef>
          <a:spcPct val="0"/>
        </a:spcBef>
        <a:spcAft>
          <a:spcPct val="0"/>
        </a:spcAft>
        <a:defRPr sz="3000" b="1">
          <a:solidFill>
            <a:schemeClr val="tx1"/>
          </a:solidFill>
          <a:latin typeface="Arial" panose="020B0604020202020204" pitchFamily="34" charset="0"/>
        </a:defRPr>
      </a:lvl5pPr>
      <a:lvl6pPr marL="457200" algn="l" rtl="0" fontAlgn="base">
        <a:lnSpc>
          <a:spcPct val="90000"/>
        </a:lnSpc>
        <a:spcBef>
          <a:spcPct val="0"/>
        </a:spcBef>
        <a:spcAft>
          <a:spcPct val="0"/>
        </a:spcAft>
        <a:defRPr sz="3000" b="1">
          <a:solidFill>
            <a:schemeClr val="tx1"/>
          </a:solidFill>
          <a:latin typeface="Arial" panose="020B0604020202020204" pitchFamily="34" charset="0"/>
        </a:defRPr>
      </a:lvl6pPr>
      <a:lvl7pPr marL="914400" algn="l" rtl="0" fontAlgn="base">
        <a:lnSpc>
          <a:spcPct val="90000"/>
        </a:lnSpc>
        <a:spcBef>
          <a:spcPct val="0"/>
        </a:spcBef>
        <a:spcAft>
          <a:spcPct val="0"/>
        </a:spcAft>
        <a:defRPr sz="3000" b="1">
          <a:solidFill>
            <a:schemeClr val="tx1"/>
          </a:solidFill>
          <a:latin typeface="Arial" panose="020B0604020202020204" pitchFamily="34" charset="0"/>
        </a:defRPr>
      </a:lvl7pPr>
      <a:lvl8pPr marL="1371600" algn="l" rtl="0" fontAlgn="base">
        <a:lnSpc>
          <a:spcPct val="90000"/>
        </a:lnSpc>
        <a:spcBef>
          <a:spcPct val="0"/>
        </a:spcBef>
        <a:spcAft>
          <a:spcPct val="0"/>
        </a:spcAft>
        <a:defRPr sz="3000" b="1">
          <a:solidFill>
            <a:schemeClr val="tx1"/>
          </a:solidFill>
          <a:latin typeface="Arial" panose="020B0604020202020204" pitchFamily="34" charset="0"/>
        </a:defRPr>
      </a:lvl8pPr>
      <a:lvl9pPr marL="1828800" algn="l" rtl="0" fontAlgn="base">
        <a:lnSpc>
          <a:spcPct val="90000"/>
        </a:lnSpc>
        <a:spcBef>
          <a:spcPct val="0"/>
        </a:spcBef>
        <a:spcAft>
          <a:spcPct val="0"/>
        </a:spcAft>
        <a:defRPr sz="3000" b="1">
          <a:solidFill>
            <a:schemeClr val="tx1"/>
          </a:solidFill>
          <a:latin typeface="Arial" panose="020B0604020202020204" pitchFamily="34" charset="0"/>
        </a:defRPr>
      </a:lvl9pPr>
    </p:titleStyle>
    <p:bodyStyle>
      <a:lvl1pPr algn="l" rtl="0" fontAlgn="base">
        <a:lnSpc>
          <a:spcPct val="95000"/>
        </a:lnSpc>
        <a:spcBef>
          <a:spcPts val="800"/>
        </a:spcBef>
        <a:spcAft>
          <a:spcPts val="600"/>
        </a:spcAft>
        <a:buFont typeface="Arial" panose="020B0604020202020204" pitchFamily="34" charset="0"/>
        <a:buChar char="​"/>
        <a:defRPr sz="2000" kern="1200">
          <a:solidFill>
            <a:schemeClr val="tx1"/>
          </a:solidFill>
          <a:latin typeface="+mn-lt"/>
          <a:ea typeface="+mn-ea"/>
          <a:cs typeface="+mn-cs"/>
        </a:defRPr>
      </a:lvl1pPr>
      <a:lvl2pPr marL="230188" indent="-230188" algn="l" rtl="0" fontAlgn="base">
        <a:lnSpc>
          <a:spcPct val="95000"/>
        </a:lnSpc>
        <a:spcBef>
          <a:spcPct val="0"/>
        </a:spcBef>
        <a:spcAft>
          <a:spcPts val="600"/>
        </a:spcAft>
        <a:buClr>
          <a:srgbClr val="E87722"/>
        </a:buClr>
        <a:buFont typeface="Arial" panose="020B0604020202020204" pitchFamily="34" charset="0"/>
        <a:buChar char="•"/>
        <a:defRPr sz="2000" kern="1200">
          <a:solidFill>
            <a:schemeClr val="tx1"/>
          </a:solidFill>
          <a:latin typeface="+mn-lt"/>
          <a:ea typeface="+mn-ea"/>
          <a:cs typeface="+mn-cs"/>
        </a:defRPr>
      </a:lvl2pPr>
      <a:lvl3pPr marL="228600" indent="-228600" algn="l" rtl="0" fontAlgn="base">
        <a:lnSpc>
          <a:spcPct val="95000"/>
        </a:lnSpc>
        <a:spcBef>
          <a:spcPct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458788" indent="-230188" algn="l" rtl="0" fontAlgn="base">
        <a:lnSpc>
          <a:spcPct val="95000"/>
        </a:lnSpc>
        <a:spcBef>
          <a:spcPct val="0"/>
        </a:spcBef>
        <a:spcAft>
          <a:spcPts val="600"/>
        </a:spcAft>
        <a:buFont typeface="Arial" panose="020B0604020202020204" pitchFamily="34" charset="0"/>
        <a:buChar char="−"/>
        <a:defRPr kern="1200">
          <a:solidFill>
            <a:schemeClr val="tx1"/>
          </a:solidFill>
          <a:latin typeface="+mn-lt"/>
          <a:ea typeface="+mn-ea"/>
          <a:cs typeface="+mn-cs"/>
        </a:defRPr>
      </a:lvl4pPr>
      <a:lvl5pPr marL="685800" indent="-228600" algn="l" rtl="0" fontAlgn="base">
        <a:lnSpc>
          <a:spcPct val="95000"/>
        </a:lnSpc>
        <a:spcBef>
          <a:spcPct val="0"/>
        </a:spcBef>
        <a:spcAft>
          <a:spcPts val="600"/>
        </a:spcAft>
        <a:buFont typeface="Arial" panose="020B0604020202020204" pitchFamily="34" charset="0"/>
        <a:buChar char="•"/>
        <a:defRPr sz="16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spcBef>
          <a:spcPts val="300"/>
        </a:spcBef>
        <a:spcAft>
          <a:spcPts val="300"/>
        </a:spcAft>
        <a:defRPr sz="1300" kern="1200">
          <a:solidFill>
            <a:schemeClr val="tx1"/>
          </a:solidFill>
          <a:latin typeface="+mn-lt"/>
          <a:ea typeface="+mn-ea"/>
          <a:cs typeface="+mn-cs"/>
        </a:defRPr>
      </a:lvl1pPr>
      <a:lvl2pPr marL="457200" algn="l" defTabSz="914400" rtl="0" eaLnBrk="1" latinLnBrk="0" hangingPunct="1">
        <a:spcBef>
          <a:spcPts val="300"/>
        </a:spcBef>
        <a:spcAft>
          <a:spcPts val="300"/>
        </a:spcAft>
        <a:defRPr sz="1300" kern="1200">
          <a:solidFill>
            <a:schemeClr val="tx1"/>
          </a:solidFill>
          <a:latin typeface="+mn-lt"/>
          <a:ea typeface="+mn-ea"/>
          <a:cs typeface="+mn-cs"/>
        </a:defRPr>
      </a:lvl2pPr>
      <a:lvl3pPr marL="914400" algn="l" defTabSz="914400" rtl="0" eaLnBrk="1" latinLnBrk="0" hangingPunct="1">
        <a:spcBef>
          <a:spcPts val="300"/>
        </a:spcBef>
        <a:spcAft>
          <a:spcPts val="300"/>
        </a:spcAft>
        <a:defRPr sz="1300" kern="1200">
          <a:solidFill>
            <a:schemeClr val="tx1"/>
          </a:solidFill>
          <a:latin typeface="+mn-lt"/>
          <a:ea typeface="+mn-ea"/>
          <a:cs typeface="+mn-cs"/>
        </a:defRPr>
      </a:lvl3pPr>
      <a:lvl4pPr marL="1371600" algn="l" defTabSz="914400" rtl="0" eaLnBrk="1" latinLnBrk="0" hangingPunct="1">
        <a:spcBef>
          <a:spcPts val="300"/>
        </a:spcBef>
        <a:spcAft>
          <a:spcPts val="300"/>
        </a:spcAft>
        <a:defRPr sz="1300" kern="1200">
          <a:solidFill>
            <a:schemeClr val="tx1"/>
          </a:solidFill>
          <a:latin typeface="+mn-lt"/>
          <a:ea typeface="+mn-ea"/>
          <a:cs typeface="+mn-cs"/>
        </a:defRPr>
      </a:lvl4pPr>
      <a:lvl5pPr marL="1828800" algn="l" defTabSz="914400" rtl="0" eaLnBrk="1" latinLnBrk="0" hangingPunct="1">
        <a:spcBef>
          <a:spcPts val="300"/>
        </a:spcBef>
        <a:spcAft>
          <a:spcPts val="300"/>
        </a:spcAft>
        <a:defRPr sz="1300" kern="1200">
          <a:solidFill>
            <a:schemeClr val="tx1"/>
          </a:solidFill>
          <a:latin typeface="+mn-lt"/>
          <a:ea typeface="+mn-ea"/>
          <a:cs typeface="+mn-cs"/>
        </a:defRPr>
      </a:lvl5pPr>
      <a:lvl6pPr marL="2286000" algn="l" defTabSz="914400" rtl="0" eaLnBrk="1" latinLnBrk="0" hangingPunct="1">
        <a:spcBef>
          <a:spcPts val="300"/>
        </a:spcBef>
        <a:spcAft>
          <a:spcPts val="300"/>
        </a:spcAft>
        <a:defRPr sz="1300" kern="1200">
          <a:solidFill>
            <a:schemeClr val="tx1"/>
          </a:solidFill>
          <a:latin typeface="+mn-lt"/>
          <a:ea typeface="+mn-ea"/>
          <a:cs typeface="+mn-cs"/>
        </a:defRPr>
      </a:lvl6pPr>
      <a:lvl7pPr marL="2743200" algn="l" defTabSz="914400" rtl="0" eaLnBrk="1" latinLnBrk="0" hangingPunct="1">
        <a:spcBef>
          <a:spcPts val="300"/>
        </a:spcBef>
        <a:spcAft>
          <a:spcPts val="300"/>
        </a:spcAft>
        <a:defRPr sz="1300" kern="1200">
          <a:solidFill>
            <a:schemeClr val="tx1"/>
          </a:solidFill>
          <a:latin typeface="+mn-lt"/>
          <a:ea typeface="+mn-ea"/>
          <a:cs typeface="+mn-cs"/>
        </a:defRPr>
      </a:lvl7pPr>
      <a:lvl8pPr marL="3200400" algn="l" defTabSz="914400" rtl="0" eaLnBrk="1" latinLnBrk="0" hangingPunct="1">
        <a:spcBef>
          <a:spcPts val="300"/>
        </a:spcBef>
        <a:spcAft>
          <a:spcPts val="300"/>
        </a:spcAft>
        <a:defRPr sz="1300" kern="1200">
          <a:solidFill>
            <a:schemeClr val="tx1"/>
          </a:solidFill>
          <a:latin typeface="+mn-lt"/>
          <a:ea typeface="+mn-ea"/>
          <a:cs typeface="+mn-cs"/>
        </a:defRPr>
      </a:lvl8pPr>
      <a:lvl9pPr marL="3657600" algn="l" defTabSz="914400" rtl="0" eaLnBrk="1" latinLnBrk="0" hangingPunct="1">
        <a:spcBef>
          <a:spcPts val="300"/>
        </a:spcBef>
        <a:spcAft>
          <a:spcPts val="300"/>
        </a:spcAft>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8" Type="http://schemas.openxmlformats.org/officeDocument/2006/relationships/hyperlink" Target="about:blank" TargetMode="External"/><Relationship Id="rId3" Type="http://schemas.openxmlformats.org/officeDocument/2006/relationships/hyperlink" Target="about:blank" TargetMode="External"/><Relationship Id="rId7" Type="http://schemas.openxmlformats.org/officeDocument/2006/relationships/hyperlink" Target="about:blank" TargetMode="External"/><Relationship Id="rId2" Type="http://schemas.openxmlformats.org/officeDocument/2006/relationships/hyperlink" Target="about:blank" TargetMode="External"/><Relationship Id="rId1" Type="http://schemas.openxmlformats.org/officeDocument/2006/relationships/slideLayout" Target="../slideLayouts/slideLayout15.xml"/><Relationship Id="rId6" Type="http://schemas.openxmlformats.org/officeDocument/2006/relationships/hyperlink" Target="about:blank" TargetMode="External"/><Relationship Id="rId5" Type="http://schemas.openxmlformats.org/officeDocument/2006/relationships/hyperlink" Target="about:blank" TargetMode="External"/><Relationship Id="rId4" Type="http://schemas.openxmlformats.org/officeDocument/2006/relationships/hyperlink" Target="about:blank" TargetMode="External"/><Relationship Id="rId9" Type="http://schemas.openxmlformats.org/officeDocument/2006/relationships/hyperlink" Target="about:blank"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hyperlink" Target="about:blank"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hyperlink" Target="about:blank" TargetMode="External"/><Relationship Id="rId7" Type="http://schemas.openxmlformats.org/officeDocument/2006/relationships/hyperlink" Target="about:blank" TargetMode="External"/><Relationship Id="rId2" Type="http://schemas.openxmlformats.org/officeDocument/2006/relationships/hyperlink" Target="about:blank" TargetMode="External"/><Relationship Id="rId1" Type="http://schemas.openxmlformats.org/officeDocument/2006/relationships/slideLayout" Target="../slideLayouts/slideLayout15.xml"/><Relationship Id="rId6" Type="http://schemas.openxmlformats.org/officeDocument/2006/relationships/hyperlink" Target="about:blank" TargetMode="External"/><Relationship Id="rId5" Type="http://schemas.openxmlformats.org/officeDocument/2006/relationships/hyperlink" Target="about:blank" TargetMode="External"/><Relationship Id="rId4" Type="http://schemas.openxmlformats.org/officeDocument/2006/relationships/hyperlink" Target="about:blank"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EE54F-6A05-433E-B42B-49871D834509}"/>
              </a:ext>
            </a:extLst>
          </p:cNvPr>
          <p:cNvSpPr>
            <a:spLocks noGrp="1"/>
          </p:cNvSpPr>
          <p:nvPr>
            <p:ph type="ctrTitle"/>
          </p:nvPr>
        </p:nvSpPr>
        <p:spPr>
          <a:xfrm>
            <a:off x="663575" y="1668975"/>
            <a:ext cx="4544568" cy="2105192"/>
          </a:xfrm>
        </p:spPr>
        <p:txBody>
          <a:bodyPr/>
          <a:lstStyle/>
          <a:p>
            <a:r>
              <a:rPr lang="en-US" dirty="0"/>
              <a:t>Identifying and Mitigating Bias in Machine Learning Models</a:t>
            </a:r>
          </a:p>
        </p:txBody>
      </p:sp>
      <p:sp>
        <p:nvSpPr>
          <p:cNvPr id="3" name="Subtitle 2">
            <a:extLst>
              <a:ext uri="{FF2B5EF4-FFF2-40B4-BE49-F238E27FC236}">
                <a16:creationId xmlns:a16="http://schemas.microsoft.com/office/drawing/2014/main" id="{81D6BBE4-9A57-4052-9283-1C5B5BD3BE84}"/>
              </a:ext>
            </a:extLst>
          </p:cNvPr>
          <p:cNvSpPr>
            <a:spLocks noGrp="1"/>
          </p:cNvSpPr>
          <p:nvPr>
            <p:ph type="subTitle" idx="1"/>
          </p:nvPr>
        </p:nvSpPr>
        <p:spPr>
          <a:xfrm>
            <a:off x="663575" y="4495492"/>
            <a:ext cx="4544568" cy="818686"/>
          </a:xfrm>
        </p:spPr>
        <p:txBody>
          <a:bodyPr/>
          <a:lstStyle/>
          <a:p>
            <a:r>
              <a:rPr lang="en-US" dirty="0"/>
              <a:t>Jana Gunn</a:t>
            </a:r>
          </a:p>
          <a:p>
            <a:r>
              <a:rPr lang="en-US" dirty="0"/>
              <a:t>Sr. Principal Data Scientist</a:t>
            </a:r>
          </a:p>
        </p:txBody>
      </p:sp>
    </p:spTree>
    <p:extLst>
      <p:ext uri="{BB962C8B-B14F-4D97-AF65-F5344CB8AC3E}">
        <p14:creationId xmlns:p14="http://schemas.microsoft.com/office/powerpoint/2010/main" val="1559291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70C0D-A614-4350-B547-CEA4D0CE051E}"/>
              </a:ext>
            </a:extLst>
          </p:cNvPr>
          <p:cNvSpPr>
            <a:spLocks noGrp="1"/>
          </p:cNvSpPr>
          <p:nvPr>
            <p:ph type="title"/>
          </p:nvPr>
        </p:nvSpPr>
        <p:spPr/>
        <p:txBody>
          <a:bodyPr/>
          <a:lstStyle/>
          <a:p>
            <a:r>
              <a:rPr lang="en-US" dirty="0"/>
              <a:t>Approaches to Fairness</a:t>
            </a:r>
          </a:p>
        </p:txBody>
      </p:sp>
      <p:sp>
        <p:nvSpPr>
          <p:cNvPr id="3" name="Content Placeholder 2">
            <a:extLst>
              <a:ext uri="{FF2B5EF4-FFF2-40B4-BE49-F238E27FC236}">
                <a16:creationId xmlns:a16="http://schemas.microsoft.com/office/drawing/2014/main" id="{516F07CB-FDAC-452E-9B28-362D58BB43C1}"/>
              </a:ext>
            </a:extLst>
          </p:cNvPr>
          <p:cNvSpPr>
            <a:spLocks noGrp="1"/>
          </p:cNvSpPr>
          <p:nvPr>
            <p:ph idx="1"/>
          </p:nvPr>
        </p:nvSpPr>
        <p:spPr>
          <a:xfrm>
            <a:off x="789137" y="1945933"/>
            <a:ext cx="10613726" cy="4164122"/>
          </a:xfrm>
        </p:spPr>
        <p:txBody>
          <a:bodyPr/>
          <a:lstStyle/>
          <a:p>
            <a:r>
              <a:rPr lang="en-US" dirty="0"/>
              <a:t>Equality of Opportunity</a:t>
            </a:r>
          </a:p>
          <a:p>
            <a:pPr lvl="1"/>
            <a:r>
              <a:rPr lang="en-US" dirty="0"/>
              <a:t> Probability of an outcome is the same across different classes (e.g. if a man has a 40% chance of being hired for a job, so does a woman with similar experience)</a:t>
            </a:r>
          </a:p>
          <a:p>
            <a:pPr marL="0" lvl="1" indent="0">
              <a:buNone/>
            </a:pPr>
            <a:r>
              <a:rPr lang="en-US" dirty="0"/>
              <a:t>PROS:</a:t>
            </a:r>
          </a:p>
          <a:p>
            <a:pPr marL="0" lvl="1" indent="0">
              <a:buNone/>
            </a:pPr>
            <a:r>
              <a:rPr lang="en-US" dirty="0"/>
              <a:t>- True positive rate is the same for all groups</a:t>
            </a:r>
          </a:p>
          <a:p>
            <a:r>
              <a:rPr lang="en-US" dirty="0"/>
              <a:t>CONS:</a:t>
            </a:r>
          </a:p>
          <a:p>
            <a:r>
              <a:rPr lang="en-US" dirty="0"/>
              <a:t>- If base rates of the labels are different, there would be different false positive rates (e.g. if a higher proportion of women are qualified for the job, more unqualified men may be hired).</a:t>
            </a:r>
          </a:p>
        </p:txBody>
      </p:sp>
      <p:sp>
        <p:nvSpPr>
          <p:cNvPr id="4" name="Text Placeholder 3">
            <a:extLst>
              <a:ext uri="{FF2B5EF4-FFF2-40B4-BE49-F238E27FC236}">
                <a16:creationId xmlns:a16="http://schemas.microsoft.com/office/drawing/2014/main" id="{D20DF20A-EB5E-4EBD-934E-7302DE71AE72}"/>
              </a:ext>
            </a:extLst>
          </p:cNvPr>
          <p:cNvSpPr>
            <a:spLocks noGrp="1"/>
          </p:cNvSpPr>
          <p:nvPr>
            <p:ph type="body" sz="quarter" idx="13"/>
          </p:nvPr>
        </p:nvSpPr>
        <p:spPr/>
        <p:txBody>
          <a:bodyPr/>
          <a:lstStyle/>
          <a:p>
            <a:endParaRPr lang="en-US"/>
          </a:p>
        </p:txBody>
      </p:sp>
      <p:sp>
        <p:nvSpPr>
          <p:cNvPr id="5" name="Footer Placeholder 4">
            <a:extLst>
              <a:ext uri="{FF2B5EF4-FFF2-40B4-BE49-F238E27FC236}">
                <a16:creationId xmlns:a16="http://schemas.microsoft.com/office/drawing/2014/main" id="{409BE9F9-FFDD-414D-9EE1-D2F1E27A87E9}"/>
              </a:ext>
            </a:extLst>
          </p:cNvPr>
          <p:cNvSpPr>
            <a:spLocks noGrp="1"/>
          </p:cNvSpPr>
          <p:nvPr>
            <p:ph type="ftr" sz="quarter" idx="15"/>
          </p:nvPr>
        </p:nvSpPr>
        <p:spPr/>
        <p:txBody>
          <a:bodyPr/>
          <a:lstStyle/>
          <a:p>
            <a:pPr>
              <a:defRPr/>
            </a:pPr>
            <a:r>
              <a:rPr lang="en-US"/>
              <a:t>© 2021 UnitedHealth Group. All rights reserved. Do not distribute or reproduce without express permission from UnitedHealth Group.</a:t>
            </a:r>
          </a:p>
        </p:txBody>
      </p:sp>
      <p:sp>
        <p:nvSpPr>
          <p:cNvPr id="6" name="Slide Number Placeholder 5">
            <a:extLst>
              <a:ext uri="{FF2B5EF4-FFF2-40B4-BE49-F238E27FC236}">
                <a16:creationId xmlns:a16="http://schemas.microsoft.com/office/drawing/2014/main" id="{52628C5B-B282-4F18-B4FF-AB2784B7B547}"/>
              </a:ext>
            </a:extLst>
          </p:cNvPr>
          <p:cNvSpPr>
            <a:spLocks noGrp="1"/>
          </p:cNvSpPr>
          <p:nvPr>
            <p:ph type="sldNum" sz="quarter" idx="16"/>
          </p:nvPr>
        </p:nvSpPr>
        <p:spPr/>
        <p:txBody>
          <a:bodyPr/>
          <a:lstStyle/>
          <a:p>
            <a:pPr>
              <a:defRPr/>
            </a:pPr>
            <a:fld id="{8F5B2B82-00EA-4108-9CE5-05751273D5F9}" type="slidenum">
              <a:rPr lang="en-US" smtClean="0"/>
              <a:pPr>
                <a:defRPr/>
              </a:pPr>
              <a:t>10</a:t>
            </a:fld>
            <a:endParaRPr lang="en-US"/>
          </a:p>
        </p:txBody>
      </p:sp>
    </p:spTree>
    <p:extLst>
      <p:ext uri="{BB962C8B-B14F-4D97-AF65-F5344CB8AC3E}">
        <p14:creationId xmlns:p14="http://schemas.microsoft.com/office/powerpoint/2010/main" val="4086591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70C0D-A614-4350-B547-CEA4D0CE051E}"/>
              </a:ext>
            </a:extLst>
          </p:cNvPr>
          <p:cNvSpPr>
            <a:spLocks noGrp="1"/>
          </p:cNvSpPr>
          <p:nvPr>
            <p:ph type="title"/>
          </p:nvPr>
        </p:nvSpPr>
        <p:spPr/>
        <p:txBody>
          <a:bodyPr/>
          <a:lstStyle/>
          <a:p>
            <a:r>
              <a:rPr lang="en-US" dirty="0"/>
              <a:t>Approaches to Fairness</a:t>
            </a:r>
          </a:p>
        </p:txBody>
      </p:sp>
      <p:sp>
        <p:nvSpPr>
          <p:cNvPr id="3" name="Content Placeholder 2">
            <a:extLst>
              <a:ext uri="{FF2B5EF4-FFF2-40B4-BE49-F238E27FC236}">
                <a16:creationId xmlns:a16="http://schemas.microsoft.com/office/drawing/2014/main" id="{516F07CB-FDAC-452E-9B28-362D58BB43C1}"/>
              </a:ext>
            </a:extLst>
          </p:cNvPr>
          <p:cNvSpPr>
            <a:spLocks noGrp="1"/>
          </p:cNvSpPr>
          <p:nvPr>
            <p:ph idx="1"/>
          </p:nvPr>
        </p:nvSpPr>
        <p:spPr>
          <a:xfrm>
            <a:off x="735312" y="1785677"/>
            <a:ext cx="10613726" cy="4164122"/>
          </a:xfrm>
        </p:spPr>
        <p:txBody>
          <a:bodyPr/>
          <a:lstStyle/>
          <a:p>
            <a:r>
              <a:rPr lang="en-US" sz="1800" dirty="0"/>
              <a:t>Counterfactual Fairness</a:t>
            </a:r>
          </a:p>
          <a:p>
            <a:pPr lvl="1"/>
            <a:r>
              <a:rPr lang="en-US" sz="1800" dirty="0"/>
              <a:t>Decisions for a person who is a member of group X are the same as they would have been were that person a member of group Y (e.g. the algorithm makes the same decision for a Black woman as it would have if she were a white woman)</a:t>
            </a:r>
          </a:p>
          <a:p>
            <a:pPr marL="0" lvl="1" indent="0">
              <a:buNone/>
            </a:pPr>
            <a:endParaRPr lang="en-US" sz="1800" dirty="0"/>
          </a:p>
          <a:p>
            <a:pPr marL="0" lvl="1" indent="0">
              <a:buNone/>
            </a:pPr>
            <a:r>
              <a:rPr lang="en-US" sz="1800" dirty="0"/>
              <a:t>PROS:</a:t>
            </a:r>
          </a:p>
          <a:p>
            <a:pPr marL="0" lvl="1" indent="0">
              <a:buNone/>
            </a:pPr>
            <a:r>
              <a:rPr lang="en-US" sz="1800" dirty="0"/>
              <a:t>- Aligns with an intuitive and aspirational sense of fairness without being colorblind</a:t>
            </a:r>
          </a:p>
          <a:p>
            <a:r>
              <a:rPr lang="en-US" sz="1800" dirty="0"/>
              <a:t>CONS:</a:t>
            </a:r>
          </a:p>
          <a:p>
            <a:r>
              <a:rPr lang="en-US" sz="1800" dirty="0"/>
              <a:t>- Different factors are interrelated, and the world is too complex to build models that truly estimate the counterfactual</a:t>
            </a:r>
          </a:p>
          <a:p>
            <a:r>
              <a:rPr lang="en-US" sz="1800" dirty="0"/>
              <a:t>- Defining the "similarly situated" member of the non-minority group can be difficult</a:t>
            </a:r>
          </a:p>
          <a:p>
            <a:r>
              <a:rPr lang="en-US" sz="1800" dirty="0"/>
              <a:t>-Intersectional identities further the complexity </a:t>
            </a:r>
          </a:p>
          <a:p>
            <a:endParaRPr lang="en-US" dirty="0"/>
          </a:p>
        </p:txBody>
      </p:sp>
      <p:sp>
        <p:nvSpPr>
          <p:cNvPr id="4" name="Text Placeholder 3">
            <a:extLst>
              <a:ext uri="{FF2B5EF4-FFF2-40B4-BE49-F238E27FC236}">
                <a16:creationId xmlns:a16="http://schemas.microsoft.com/office/drawing/2014/main" id="{D20DF20A-EB5E-4EBD-934E-7302DE71AE72}"/>
              </a:ext>
            </a:extLst>
          </p:cNvPr>
          <p:cNvSpPr>
            <a:spLocks noGrp="1"/>
          </p:cNvSpPr>
          <p:nvPr>
            <p:ph type="body" sz="quarter" idx="13"/>
          </p:nvPr>
        </p:nvSpPr>
        <p:spPr/>
        <p:txBody>
          <a:bodyPr/>
          <a:lstStyle/>
          <a:p>
            <a:endParaRPr lang="en-US"/>
          </a:p>
        </p:txBody>
      </p:sp>
      <p:sp>
        <p:nvSpPr>
          <p:cNvPr id="5" name="Footer Placeholder 4">
            <a:extLst>
              <a:ext uri="{FF2B5EF4-FFF2-40B4-BE49-F238E27FC236}">
                <a16:creationId xmlns:a16="http://schemas.microsoft.com/office/drawing/2014/main" id="{409BE9F9-FFDD-414D-9EE1-D2F1E27A87E9}"/>
              </a:ext>
            </a:extLst>
          </p:cNvPr>
          <p:cNvSpPr>
            <a:spLocks noGrp="1"/>
          </p:cNvSpPr>
          <p:nvPr>
            <p:ph type="ftr" sz="quarter" idx="15"/>
          </p:nvPr>
        </p:nvSpPr>
        <p:spPr/>
        <p:txBody>
          <a:bodyPr/>
          <a:lstStyle/>
          <a:p>
            <a:pPr>
              <a:defRPr/>
            </a:pPr>
            <a:r>
              <a:rPr lang="en-US"/>
              <a:t>© 2021 UnitedHealth Group. All rights reserved. Do not distribute or reproduce without express permission from UnitedHealth Group.</a:t>
            </a:r>
          </a:p>
        </p:txBody>
      </p:sp>
      <p:sp>
        <p:nvSpPr>
          <p:cNvPr id="6" name="Slide Number Placeholder 5">
            <a:extLst>
              <a:ext uri="{FF2B5EF4-FFF2-40B4-BE49-F238E27FC236}">
                <a16:creationId xmlns:a16="http://schemas.microsoft.com/office/drawing/2014/main" id="{52628C5B-B282-4F18-B4FF-AB2784B7B547}"/>
              </a:ext>
            </a:extLst>
          </p:cNvPr>
          <p:cNvSpPr>
            <a:spLocks noGrp="1"/>
          </p:cNvSpPr>
          <p:nvPr>
            <p:ph type="sldNum" sz="quarter" idx="16"/>
          </p:nvPr>
        </p:nvSpPr>
        <p:spPr/>
        <p:txBody>
          <a:bodyPr/>
          <a:lstStyle/>
          <a:p>
            <a:pPr>
              <a:defRPr/>
            </a:pPr>
            <a:fld id="{8F5B2B82-00EA-4108-9CE5-05751273D5F9}" type="slidenum">
              <a:rPr lang="en-US" smtClean="0"/>
              <a:pPr>
                <a:defRPr/>
              </a:pPr>
              <a:t>11</a:t>
            </a:fld>
            <a:endParaRPr lang="en-US"/>
          </a:p>
        </p:txBody>
      </p:sp>
    </p:spTree>
    <p:extLst>
      <p:ext uri="{BB962C8B-B14F-4D97-AF65-F5344CB8AC3E}">
        <p14:creationId xmlns:p14="http://schemas.microsoft.com/office/powerpoint/2010/main" val="1585915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D7D34-DFDD-42CD-93E7-C2FA654DC696}"/>
              </a:ext>
            </a:extLst>
          </p:cNvPr>
          <p:cNvSpPr>
            <a:spLocks noGrp="1"/>
          </p:cNvSpPr>
          <p:nvPr>
            <p:ph type="title"/>
          </p:nvPr>
        </p:nvSpPr>
        <p:spPr/>
        <p:txBody>
          <a:bodyPr/>
          <a:lstStyle/>
          <a:p>
            <a:r>
              <a:rPr lang="en-US" dirty="0"/>
              <a:t>Unfairness and Proxy Variables</a:t>
            </a:r>
          </a:p>
        </p:txBody>
      </p:sp>
      <p:sp>
        <p:nvSpPr>
          <p:cNvPr id="3" name="Content Placeholder 2">
            <a:extLst>
              <a:ext uri="{FF2B5EF4-FFF2-40B4-BE49-F238E27FC236}">
                <a16:creationId xmlns:a16="http://schemas.microsoft.com/office/drawing/2014/main" id="{AA26F733-FB3E-4D3E-AC35-F139D638D55C}"/>
              </a:ext>
            </a:extLst>
          </p:cNvPr>
          <p:cNvSpPr>
            <a:spLocks noGrp="1"/>
          </p:cNvSpPr>
          <p:nvPr>
            <p:ph idx="1"/>
          </p:nvPr>
        </p:nvSpPr>
        <p:spPr/>
        <p:txBody>
          <a:bodyPr/>
          <a:lstStyle/>
          <a:p>
            <a:r>
              <a:rPr lang="en-US" dirty="0"/>
              <a:t>It is entirely possible for an algorithm that has zero knowledge of the protected characteristic (e.g. sex) to be unfair and discriminatory.</a:t>
            </a:r>
          </a:p>
          <a:p>
            <a:r>
              <a:rPr lang="en-US" dirty="0"/>
              <a:t>- Proxy variables are closely related to sensitive feature</a:t>
            </a:r>
          </a:p>
          <a:p>
            <a:pPr lvl="1"/>
            <a:r>
              <a:rPr lang="en-US" dirty="0"/>
              <a:t>Examples: hair length and gender, race and zip code</a:t>
            </a:r>
          </a:p>
          <a:p>
            <a:pPr lvl="1"/>
            <a:endParaRPr lang="en-US" dirty="0"/>
          </a:p>
          <a:p>
            <a:pPr marL="0" lvl="1" indent="0">
              <a:buNone/>
            </a:pPr>
            <a:r>
              <a:rPr lang="en-US" dirty="0"/>
              <a:t>An algorithm trained on a dataset that embeds systemic bias will learn and perpetuate its patterns even if blind to the protected class.</a:t>
            </a:r>
          </a:p>
          <a:p>
            <a:pPr marL="0" lvl="1" indent="0">
              <a:buNone/>
            </a:pPr>
            <a:r>
              <a:rPr lang="en-US" dirty="0"/>
              <a:t>- Using healthcare costs as a proxy for disease severity</a:t>
            </a:r>
          </a:p>
        </p:txBody>
      </p:sp>
      <p:sp>
        <p:nvSpPr>
          <p:cNvPr id="4" name="Text Placeholder 3">
            <a:extLst>
              <a:ext uri="{FF2B5EF4-FFF2-40B4-BE49-F238E27FC236}">
                <a16:creationId xmlns:a16="http://schemas.microsoft.com/office/drawing/2014/main" id="{39DD25ED-ABC4-435F-B6CC-3A9AD4CF19D8}"/>
              </a:ext>
            </a:extLst>
          </p:cNvPr>
          <p:cNvSpPr>
            <a:spLocks noGrp="1"/>
          </p:cNvSpPr>
          <p:nvPr>
            <p:ph type="body" sz="quarter" idx="13"/>
          </p:nvPr>
        </p:nvSpPr>
        <p:spPr/>
        <p:txBody>
          <a:bodyPr/>
          <a:lstStyle/>
          <a:p>
            <a:endParaRPr lang="en-US"/>
          </a:p>
        </p:txBody>
      </p:sp>
      <p:sp>
        <p:nvSpPr>
          <p:cNvPr id="5" name="Footer Placeholder 4">
            <a:extLst>
              <a:ext uri="{FF2B5EF4-FFF2-40B4-BE49-F238E27FC236}">
                <a16:creationId xmlns:a16="http://schemas.microsoft.com/office/drawing/2014/main" id="{A830CD2E-3D8A-479D-8B43-C3ACE9C69E98}"/>
              </a:ext>
            </a:extLst>
          </p:cNvPr>
          <p:cNvSpPr>
            <a:spLocks noGrp="1"/>
          </p:cNvSpPr>
          <p:nvPr>
            <p:ph type="ftr" sz="quarter" idx="15"/>
          </p:nvPr>
        </p:nvSpPr>
        <p:spPr/>
        <p:txBody>
          <a:bodyPr/>
          <a:lstStyle/>
          <a:p>
            <a:pPr>
              <a:defRPr/>
            </a:pPr>
            <a:r>
              <a:rPr lang="en-US"/>
              <a:t>© 2021 UnitedHealth Group. All rights reserved. Do not distribute or reproduce without express permission from UnitedHealth Group.</a:t>
            </a:r>
          </a:p>
        </p:txBody>
      </p:sp>
      <p:sp>
        <p:nvSpPr>
          <p:cNvPr id="6" name="Slide Number Placeholder 5">
            <a:extLst>
              <a:ext uri="{FF2B5EF4-FFF2-40B4-BE49-F238E27FC236}">
                <a16:creationId xmlns:a16="http://schemas.microsoft.com/office/drawing/2014/main" id="{44BE8CA2-40D3-4895-8920-F5F240174FB4}"/>
              </a:ext>
            </a:extLst>
          </p:cNvPr>
          <p:cNvSpPr>
            <a:spLocks noGrp="1"/>
          </p:cNvSpPr>
          <p:nvPr>
            <p:ph type="sldNum" sz="quarter" idx="16"/>
          </p:nvPr>
        </p:nvSpPr>
        <p:spPr/>
        <p:txBody>
          <a:bodyPr/>
          <a:lstStyle/>
          <a:p>
            <a:pPr>
              <a:defRPr/>
            </a:pPr>
            <a:fld id="{8F5B2B82-00EA-4108-9CE5-05751273D5F9}" type="slidenum">
              <a:rPr lang="en-US" smtClean="0"/>
              <a:pPr>
                <a:defRPr/>
              </a:pPr>
              <a:t>12</a:t>
            </a:fld>
            <a:endParaRPr lang="en-US"/>
          </a:p>
        </p:txBody>
      </p:sp>
    </p:spTree>
    <p:extLst>
      <p:ext uri="{BB962C8B-B14F-4D97-AF65-F5344CB8AC3E}">
        <p14:creationId xmlns:p14="http://schemas.microsoft.com/office/powerpoint/2010/main" val="222944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E4CA8-32B7-4A1F-A90D-53D9F76BF1CE}"/>
              </a:ext>
            </a:extLst>
          </p:cNvPr>
          <p:cNvSpPr>
            <a:spLocks noGrp="1"/>
          </p:cNvSpPr>
          <p:nvPr>
            <p:ph type="title"/>
          </p:nvPr>
        </p:nvSpPr>
        <p:spPr/>
        <p:txBody>
          <a:bodyPr/>
          <a:lstStyle/>
          <a:p>
            <a:r>
              <a:rPr lang="en-US" dirty="0"/>
              <a:t>Disparate Treatment in the Healthcare System</a:t>
            </a:r>
          </a:p>
        </p:txBody>
      </p:sp>
      <p:sp>
        <p:nvSpPr>
          <p:cNvPr id="3" name="Content Placeholder 2">
            <a:extLst>
              <a:ext uri="{FF2B5EF4-FFF2-40B4-BE49-F238E27FC236}">
                <a16:creationId xmlns:a16="http://schemas.microsoft.com/office/drawing/2014/main" id="{B028FED4-EF7B-4CEF-B2D7-4DE4FAAE5E6C}"/>
              </a:ext>
            </a:extLst>
          </p:cNvPr>
          <p:cNvSpPr>
            <a:spLocks noGrp="1"/>
          </p:cNvSpPr>
          <p:nvPr>
            <p:ph idx="1"/>
          </p:nvPr>
        </p:nvSpPr>
        <p:spPr>
          <a:xfrm>
            <a:off x="705149" y="1672556"/>
            <a:ext cx="10613726" cy="3657600"/>
          </a:xfrm>
        </p:spPr>
        <p:txBody>
          <a:bodyPr/>
          <a:lstStyle/>
          <a:p>
            <a:pPr algn="l">
              <a:buFont typeface="Arial" panose="020B0604020202020204" pitchFamily="34" charset="0"/>
              <a:buChar char="•"/>
            </a:pPr>
            <a:r>
              <a:rPr lang="en-US" sz="1400" b="1" i="1" dirty="0">
                <a:solidFill>
                  <a:srgbClr val="313131"/>
                </a:solidFill>
                <a:effectLst/>
                <a:latin typeface="Source Sans Pro" panose="020B0503030403020204" pitchFamily="34" charset="0"/>
              </a:rPr>
              <a:t>Disparities in Treatment:</a:t>
            </a:r>
            <a:endParaRPr lang="en-US" sz="1400" b="0" i="0" dirty="0">
              <a:solidFill>
                <a:srgbClr val="313131"/>
              </a:solidFill>
              <a:effectLst/>
              <a:latin typeface="Source Sans Pro" panose="020B0503030403020204" pitchFamily="34" charset="0"/>
            </a:endParaRPr>
          </a:p>
          <a:p>
            <a:pPr marL="742950" lvl="1" indent="-285750" algn="l">
              <a:buFont typeface="Courier New" panose="02070309020205020404" pitchFamily="49" charset="0"/>
              <a:buChar char="o"/>
            </a:pPr>
            <a:r>
              <a:rPr lang="en-US" sz="1400" b="0" i="0" dirty="0">
                <a:solidFill>
                  <a:srgbClr val="313131"/>
                </a:solidFill>
                <a:effectLst/>
                <a:latin typeface="Source Sans Pro" panose="020B0503030403020204" pitchFamily="34" charset="0"/>
              </a:rPr>
              <a:t>African Americans, both </a:t>
            </a:r>
            <a:r>
              <a:rPr lang="en-US" sz="1400" b="0" i="0" u="none" strike="noStrike" dirty="0">
                <a:solidFill>
                  <a:srgbClr val="0075B4"/>
                </a:solidFill>
                <a:effectLst/>
                <a:latin typeface="inherit"/>
                <a:hlinkClick r:id="rId2"/>
              </a:rPr>
              <a:t>children</a:t>
            </a:r>
            <a:r>
              <a:rPr lang="en-US" sz="1400" b="0" i="0" dirty="0">
                <a:solidFill>
                  <a:srgbClr val="313131"/>
                </a:solidFill>
                <a:effectLst/>
                <a:latin typeface="Source Sans Pro" panose="020B0503030403020204" pitchFamily="34" charset="0"/>
              </a:rPr>
              <a:t> and </a:t>
            </a:r>
            <a:r>
              <a:rPr lang="en-US" sz="1400" b="0" i="0" u="none" strike="noStrike" dirty="0">
                <a:solidFill>
                  <a:srgbClr val="0075B4"/>
                </a:solidFill>
                <a:effectLst/>
                <a:latin typeface="inherit"/>
                <a:hlinkClick r:id="rId3"/>
              </a:rPr>
              <a:t>adults </a:t>
            </a:r>
            <a:r>
              <a:rPr lang="en-US" sz="1400" b="0" i="0" dirty="0">
                <a:solidFill>
                  <a:srgbClr val="313131"/>
                </a:solidFill>
                <a:effectLst/>
                <a:latin typeface="Source Sans Pro" panose="020B0503030403020204" pitchFamily="34" charset="0"/>
              </a:rPr>
              <a:t>are less likely to receive appropriate pain treatment when in acute distress, even when controlling for age, sex, and time of treatment.</a:t>
            </a:r>
          </a:p>
          <a:p>
            <a:pPr marL="742950" lvl="1" indent="-285750" algn="l">
              <a:buFont typeface="Courier New" panose="02070309020205020404" pitchFamily="49" charset="0"/>
              <a:buChar char="o"/>
            </a:pPr>
            <a:r>
              <a:rPr lang="en-US" sz="1400" b="0" i="0" dirty="0">
                <a:solidFill>
                  <a:srgbClr val="313131"/>
                </a:solidFill>
                <a:effectLst/>
                <a:latin typeface="Source Sans Pro" panose="020B0503030403020204" pitchFamily="34" charset="0"/>
              </a:rPr>
              <a:t>Up to half of medical students</a:t>
            </a:r>
            <a:r>
              <a:rPr lang="en-US" sz="1400" b="0" i="0" u="none" strike="noStrike" dirty="0">
                <a:solidFill>
                  <a:srgbClr val="0075B4"/>
                </a:solidFill>
                <a:effectLst/>
                <a:latin typeface="inherit"/>
                <a:hlinkClick r:id="rId4"/>
              </a:rPr>
              <a:t> in one study</a:t>
            </a:r>
            <a:r>
              <a:rPr lang="en-US" sz="1400" b="0" i="0" dirty="0">
                <a:solidFill>
                  <a:srgbClr val="313131"/>
                </a:solidFill>
                <a:effectLst/>
                <a:latin typeface="Source Sans Pro" panose="020B0503030403020204" pitchFamily="34" charset="0"/>
              </a:rPr>
              <a:t> hold the physiologically false belief that Black and white patients experience pain differently </a:t>
            </a:r>
          </a:p>
          <a:p>
            <a:pPr algn="l">
              <a:buFont typeface="Arial" panose="020B0604020202020204" pitchFamily="34" charset="0"/>
              <a:buChar char="•"/>
            </a:pPr>
            <a:r>
              <a:rPr lang="en-US" sz="1400" b="1" i="1" dirty="0">
                <a:solidFill>
                  <a:srgbClr val="313131"/>
                </a:solidFill>
                <a:effectLst/>
                <a:latin typeface="Source Sans Pro" panose="020B0503030403020204" pitchFamily="34" charset="0"/>
              </a:rPr>
              <a:t>Disparities in Diagnosis:</a:t>
            </a:r>
            <a:endParaRPr lang="en-US" sz="1400" b="0" i="0" dirty="0">
              <a:solidFill>
                <a:srgbClr val="313131"/>
              </a:solidFill>
              <a:effectLst/>
              <a:latin typeface="Source Sans Pro" panose="020B0503030403020204" pitchFamily="34" charset="0"/>
            </a:endParaRPr>
          </a:p>
          <a:p>
            <a:pPr marL="742950" lvl="1" indent="-285750" algn="l">
              <a:buFont typeface="Courier New" panose="02070309020205020404" pitchFamily="49" charset="0"/>
              <a:buChar char="o"/>
            </a:pPr>
            <a:r>
              <a:rPr lang="en-US" sz="1400" b="0" i="0" dirty="0">
                <a:solidFill>
                  <a:srgbClr val="313131"/>
                </a:solidFill>
                <a:effectLst/>
                <a:latin typeface="Source Sans Pro" panose="020B0503030403020204" pitchFamily="34" charset="0"/>
              </a:rPr>
              <a:t>Women presenting to the emergency department with coronary syndromes </a:t>
            </a:r>
            <a:r>
              <a:rPr lang="en-US" sz="1400" b="0" i="0" u="none" strike="noStrike" dirty="0">
                <a:solidFill>
                  <a:srgbClr val="0075B4"/>
                </a:solidFill>
                <a:effectLst/>
                <a:latin typeface="inherit"/>
                <a:hlinkClick r:id="rId5"/>
              </a:rPr>
              <a:t>are less likely than men with the same symptoms to be admitted to acute care</a:t>
            </a:r>
            <a:r>
              <a:rPr lang="en-US" sz="1400" b="0" i="0" dirty="0">
                <a:solidFill>
                  <a:srgbClr val="313131"/>
                </a:solidFill>
                <a:effectLst/>
                <a:latin typeface="Source Sans Pro" panose="020B0503030403020204" pitchFamily="34" charset="0"/>
              </a:rPr>
              <a:t>.</a:t>
            </a:r>
          </a:p>
          <a:p>
            <a:pPr marL="742950" lvl="1" indent="-285750" algn="l">
              <a:buFont typeface="Courier New" panose="02070309020205020404" pitchFamily="49" charset="0"/>
              <a:buChar char="o"/>
            </a:pPr>
            <a:r>
              <a:rPr lang="en-US" sz="1400" b="0" i="0" dirty="0">
                <a:solidFill>
                  <a:srgbClr val="313131"/>
                </a:solidFill>
                <a:effectLst/>
                <a:latin typeface="Source Sans Pro" panose="020B0503030403020204" pitchFamily="34" charset="0"/>
              </a:rPr>
              <a:t>Black patients experiencing symptoms of major depression are </a:t>
            </a:r>
            <a:r>
              <a:rPr lang="en-US" sz="1400" b="0" i="0" u="none" strike="noStrike" dirty="0">
                <a:solidFill>
                  <a:srgbClr val="0075B4"/>
                </a:solidFill>
                <a:effectLst/>
                <a:latin typeface="inherit"/>
                <a:hlinkClick r:id="rId6"/>
              </a:rPr>
              <a:t>more likely to receive a potentially inappropriate diagnosis of schizophrenia </a:t>
            </a:r>
            <a:endParaRPr lang="en-US" sz="1400" b="0" i="0" dirty="0">
              <a:solidFill>
                <a:srgbClr val="313131"/>
              </a:solidFill>
              <a:effectLst/>
              <a:latin typeface="Source Sans Pro" panose="020B0503030403020204" pitchFamily="34" charset="0"/>
            </a:endParaRPr>
          </a:p>
          <a:p>
            <a:pPr marL="742950" lvl="1" indent="-285750" algn="l">
              <a:buFont typeface="Courier New" panose="02070309020205020404" pitchFamily="49" charset="0"/>
              <a:buChar char="o"/>
            </a:pPr>
            <a:r>
              <a:rPr lang="en-US" sz="1400" b="0" i="0" u="none" strike="noStrike" dirty="0">
                <a:solidFill>
                  <a:srgbClr val="0075B4"/>
                </a:solidFill>
                <a:effectLst/>
                <a:latin typeface="inherit"/>
                <a:hlinkClick r:id="rId7"/>
              </a:rPr>
              <a:t>Medical students often only learn to diagnose important and common dermatologic findings on light colored skin</a:t>
            </a:r>
            <a:r>
              <a:rPr lang="en-US" sz="1400" b="0" i="0" dirty="0">
                <a:solidFill>
                  <a:srgbClr val="313131"/>
                </a:solidFill>
                <a:effectLst/>
                <a:latin typeface="Source Sans Pro" panose="020B0503030403020204" pitchFamily="34" charset="0"/>
              </a:rPr>
              <a:t>, with darker skin being treated as an afterthought.</a:t>
            </a:r>
          </a:p>
          <a:p>
            <a:pPr algn="l">
              <a:buFont typeface="Arial" panose="020B0604020202020204" pitchFamily="34" charset="0"/>
              <a:buChar char="•"/>
            </a:pPr>
            <a:r>
              <a:rPr lang="en-US" sz="1400" b="1" i="1" dirty="0">
                <a:solidFill>
                  <a:srgbClr val="313131"/>
                </a:solidFill>
                <a:effectLst/>
                <a:latin typeface="Source Sans Pro" panose="020B0503030403020204" pitchFamily="34" charset="0"/>
              </a:rPr>
              <a:t>Structural Disparities:</a:t>
            </a:r>
            <a:endParaRPr lang="en-US" sz="1400" b="0" i="0" dirty="0">
              <a:solidFill>
                <a:srgbClr val="313131"/>
              </a:solidFill>
              <a:effectLst/>
              <a:latin typeface="Source Sans Pro" panose="020B0503030403020204" pitchFamily="34" charset="0"/>
            </a:endParaRPr>
          </a:p>
          <a:p>
            <a:pPr marL="742950" lvl="1" indent="-285750" algn="l">
              <a:buFont typeface="Courier New" panose="02070309020205020404" pitchFamily="49" charset="0"/>
              <a:buChar char="o"/>
            </a:pPr>
            <a:r>
              <a:rPr lang="en-US" sz="1400" b="0" i="0" u="none" strike="noStrike" dirty="0">
                <a:solidFill>
                  <a:srgbClr val="0075B4"/>
                </a:solidFill>
                <a:effectLst/>
                <a:latin typeface="inherit"/>
                <a:hlinkClick r:id="rId8"/>
              </a:rPr>
              <a:t>54% of rural counties</a:t>
            </a:r>
            <a:r>
              <a:rPr lang="en-US" sz="1400" b="0" i="0" dirty="0">
                <a:solidFill>
                  <a:srgbClr val="313131"/>
                </a:solidFill>
                <a:effectLst/>
                <a:latin typeface="Source Sans Pro" panose="020B0503030403020204" pitchFamily="34" charset="0"/>
              </a:rPr>
              <a:t> do not have a hospital with obstetrics services </a:t>
            </a:r>
          </a:p>
          <a:p>
            <a:pPr marL="742950" lvl="1" indent="-285750" algn="l">
              <a:buFont typeface="Courier New" panose="02070309020205020404" pitchFamily="49" charset="0"/>
              <a:buChar char="o"/>
            </a:pPr>
            <a:r>
              <a:rPr lang="en-US" sz="1400" b="0" i="0" dirty="0">
                <a:solidFill>
                  <a:srgbClr val="313131"/>
                </a:solidFill>
                <a:effectLst/>
                <a:latin typeface="Source Sans Pro" panose="020B0503030403020204" pitchFamily="34" charset="0"/>
              </a:rPr>
              <a:t>Elderly LGBT individuals experience isolation, and </a:t>
            </a:r>
            <a:r>
              <a:rPr lang="en-US" sz="1400" b="0" i="0" u="none" strike="noStrike" dirty="0">
                <a:solidFill>
                  <a:srgbClr val="0075B4"/>
                </a:solidFill>
                <a:effectLst/>
                <a:latin typeface="inherit"/>
                <a:hlinkClick r:id="rId9"/>
              </a:rPr>
              <a:t>a lack of access to culturally competent healthcare and social service providers </a:t>
            </a:r>
            <a:endParaRPr lang="en-US" sz="1400" b="0" i="0" dirty="0">
              <a:solidFill>
                <a:srgbClr val="313131"/>
              </a:solidFill>
              <a:effectLst/>
              <a:latin typeface="Source Sans Pro" panose="020B0503030403020204" pitchFamily="34" charset="0"/>
            </a:endParaRPr>
          </a:p>
          <a:p>
            <a:endParaRPr lang="en-US" dirty="0"/>
          </a:p>
        </p:txBody>
      </p:sp>
      <p:sp>
        <p:nvSpPr>
          <p:cNvPr id="4" name="Text Placeholder 3">
            <a:extLst>
              <a:ext uri="{FF2B5EF4-FFF2-40B4-BE49-F238E27FC236}">
                <a16:creationId xmlns:a16="http://schemas.microsoft.com/office/drawing/2014/main" id="{1B5DFA3F-95EA-4D67-A431-2A2EC892FB29}"/>
              </a:ext>
            </a:extLst>
          </p:cNvPr>
          <p:cNvSpPr>
            <a:spLocks noGrp="1"/>
          </p:cNvSpPr>
          <p:nvPr>
            <p:ph type="body" sz="quarter" idx="13"/>
          </p:nvPr>
        </p:nvSpPr>
        <p:spPr/>
        <p:txBody>
          <a:bodyPr/>
          <a:lstStyle/>
          <a:p>
            <a:endParaRPr lang="en-US"/>
          </a:p>
        </p:txBody>
      </p:sp>
      <p:sp>
        <p:nvSpPr>
          <p:cNvPr id="5" name="Footer Placeholder 4">
            <a:extLst>
              <a:ext uri="{FF2B5EF4-FFF2-40B4-BE49-F238E27FC236}">
                <a16:creationId xmlns:a16="http://schemas.microsoft.com/office/drawing/2014/main" id="{7208AD44-B0BD-444F-88A2-B480A26E75EB}"/>
              </a:ext>
            </a:extLst>
          </p:cNvPr>
          <p:cNvSpPr>
            <a:spLocks noGrp="1"/>
          </p:cNvSpPr>
          <p:nvPr>
            <p:ph type="ftr" sz="quarter" idx="15"/>
          </p:nvPr>
        </p:nvSpPr>
        <p:spPr/>
        <p:txBody>
          <a:bodyPr/>
          <a:lstStyle/>
          <a:p>
            <a:pPr>
              <a:defRPr/>
            </a:pPr>
            <a:r>
              <a:rPr lang="en-US"/>
              <a:t>© 2021 UnitedHealth Group. All rights reserved. Do not distribute or reproduce without express permission from UnitedHealth Group.</a:t>
            </a:r>
          </a:p>
        </p:txBody>
      </p:sp>
      <p:sp>
        <p:nvSpPr>
          <p:cNvPr id="6" name="Slide Number Placeholder 5">
            <a:extLst>
              <a:ext uri="{FF2B5EF4-FFF2-40B4-BE49-F238E27FC236}">
                <a16:creationId xmlns:a16="http://schemas.microsoft.com/office/drawing/2014/main" id="{014B0490-4D42-4154-AACB-47D938FE7AF6}"/>
              </a:ext>
            </a:extLst>
          </p:cNvPr>
          <p:cNvSpPr>
            <a:spLocks noGrp="1"/>
          </p:cNvSpPr>
          <p:nvPr>
            <p:ph type="sldNum" sz="quarter" idx="16"/>
          </p:nvPr>
        </p:nvSpPr>
        <p:spPr/>
        <p:txBody>
          <a:bodyPr/>
          <a:lstStyle/>
          <a:p>
            <a:pPr>
              <a:defRPr/>
            </a:pPr>
            <a:fld id="{8F5B2B82-00EA-4108-9CE5-05751273D5F9}" type="slidenum">
              <a:rPr lang="en-US" smtClean="0"/>
              <a:pPr>
                <a:defRPr/>
              </a:pPr>
              <a:t>13</a:t>
            </a:fld>
            <a:endParaRPr lang="en-US"/>
          </a:p>
        </p:txBody>
      </p:sp>
    </p:spTree>
    <p:extLst>
      <p:ext uri="{BB962C8B-B14F-4D97-AF65-F5344CB8AC3E}">
        <p14:creationId xmlns:p14="http://schemas.microsoft.com/office/powerpoint/2010/main" val="3920641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D4FB9-29BD-4B9D-BDD1-DD615F603B8B}"/>
              </a:ext>
            </a:extLst>
          </p:cNvPr>
          <p:cNvSpPr>
            <a:spLocks noGrp="1"/>
          </p:cNvSpPr>
          <p:nvPr>
            <p:ph type="title"/>
          </p:nvPr>
        </p:nvSpPr>
        <p:spPr>
          <a:xfrm>
            <a:off x="1114424" y="3835674"/>
            <a:ext cx="6309360" cy="623248"/>
          </a:xfrm>
        </p:spPr>
        <p:txBody>
          <a:bodyPr/>
          <a:lstStyle/>
          <a:p>
            <a:r>
              <a:rPr lang="en-US" dirty="0"/>
              <a:t>Mitigation Strategies</a:t>
            </a:r>
          </a:p>
        </p:txBody>
      </p:sp>
      <p:sp>
        <p:nvSpPr>
          <p:cNvPr id="3" name="Text Placeholder 2">
            <a:extLst>
              <a:ext uri="{FF2B5EF4-FFF2-40B4-BE49-F238E27FC236}">
                <a16:creationId xmlns:a16="http://schemas.microsoft.com/office/drawing/2014/main" id="{F3B598FA-021D-4866-AB0F-0EAD6E99B9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03889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3771-CA25-4C97-8A89-DD2AC2BA649A}"/>
              </a:ext>
            </a:extLst>
          </p:cNvPr>
          <p:cNvSpPr>
            <a:spLocks noGrp="1"/>
          </p:cNvSpPr>
          <p:nvPr>
            <p:ph type="title"/>
          </p:nvPr>
        </p:nvSpPr>
        <p:spPr/>
        <p:txBody>
          <a:bodyPr/>
          <a:lstStyle/>
          <a:p>
            <a:r>
              <a:rPr lang="en-US"/>
              <a:t>Mitigation Strategies</a:t>
            </a:r>
          </a:p>
        </p:txBody>
      </p:sp>
      <p:sp>
        <p:nvSpPr>
          <p:cNvPr id="3" name="Content Placeholder 2">
            <a:extLst>
              <a:ext uri="{FF2B5EF4-FFF2-40B4-BE49-F238E27FC236}">
                <a16:creationId xmlns:a16="http://schemas.microsoft.com/office/drawing/2014/main" id="{AC18CA35-747F-4F6A-8666-4CC6E375A461}"/>
              </a:ext>
            </a:extLst>
          </p:cNvPr>
          <p:cNvSpPr>
            <a:spLocks noGrp="1"/>
          </p:cNvSpPr>
          <p:nvPr>
            <p:ph idx="1"/>
          </p:nvPr>
        </p:nvSpPr>
        <p:spPr/>
        <p:txBody>
          <a:bodyPr/>
          <a:lstStyle/>
          <a:p>
            <a:pPr>
              <a:buNone/>
            </a:pPr>
            <a:r>
              <a:rPr lang="en-US"/>
              <a:t>Within the model training stage, mitigation may occur at different steps relative to model training:</a:t>
            </a:r>
          </a:p>
          <a:p>
            <a:r>
              <a:rPr lang="en-US">
                <a:solidFill>
                  <a:schemeClr val="accent1"/>
                </a:solidFill>
              </a:rPr>
              <a:t>Preprocessing: </a:t>
            </a:r>
            <a:r>
              <a:rPr lang="en-US"/>
              <a:t>A mitigation algorithm is applied to transform the input data to the training algorithm; for example, some strategies seek to remove the dependence between the input features and sensitive features.</a:t>
            </a:r>
          </a:p>
          <a:p>
            <a:r>
              <a:rPr lang="en-US">
                <a:solidFill>
                  <a:schemeClr val="accent1"/>
                </a:solidFill>
              </a:rPr>
              <a:t>At training time: </a:t>
            </a:r>
            <a:r>
              <a:rPr lang="en-US"/>
              <a:t>The model is trained by an optimization algorithm that seeks to satisfy fairness constraints.</a:t>
            </a:r>
          </a:p>
          <a:p>
            <a:r>
              <a:rPr lang="en-US">
                <a:solidFill>
                  <a:schemeClr val="accent1"/>
                </a:solidFill>
              </a:rPr>
              <a:t>Postprocessing: </a:t>
            </a:r>
            <a:r>
              <a:rPr lang="en-US"/>
              <a:t>The output of a trained model is transformed to mitigate fairness issues; for example, the predicted probability of readmission is </a:t>
            </a:r>
            <a:r>
              <a:rPr lang="en-US" err="1"/>
              <a:t>thresholded</a:t>
            </a:r>
            <a:r>
              <a:rPr lang="en-US"/>
              <a:t> according to a group-specific threshold.</a:t>
            </a:r>
          </a:p>
        </p:txBody>
      </p:sp>
      <p:sp>
        <p:nvSpPr>
          <p:cNvPr id="4" name="Text Placeholder 3">
            <a:extLst>
              <a:ext uri="{FF2B5EF4-FFF2-40B4-BE49-F238E27FC236}">
                <a16:creationId xmlns:a16="http://schemas.microsoft.com/office/drawing/2014/main" id="{47AFF046-D9D8-4F98-B6C4-32BA7F99F2E1}"/>
              </a:ext>
            </a:extLst>
          </p:cNvPr>
          <p:cNvSpPr>
            <a:spLocks noGrp="1"/>
          </p:cNvSpPr>
          <p:nvPr>
            <p:ph type="body" sz="quarter" idx="13"/>
          </p:nvPr>
        </p:nvSpPr>
        <p:spPr/>
        <p:txBody>
          <a:bodyPr/>
          <a:lstStyle/>
          <a:p>
            <a:endParaRPr lang="en-US"/>
          </a:p>
        </p:txBody>
      </p:sp>
      <p:sp>
        <p:nvSpPr>
          <p:cNvPr id="5" name="Footer Placeholder 4">
            <a:extLst>
              <a:ext uri="{FF2B5EF4-FFF2-40B4-BE49-F238E27FC236}">
                <a16:creationId xmlns:a16="http://schemas.microsoft.com/office/drawing/2014/main" id="{9696D4CC-03AD-4A2B-852A-9D786CFCCA0F}"/>
              </a:ext>
            </a:extLst>
          </p:cNvPr>
          <p:cNvSpPr>
            <a:spLocks noGrp="1"/>
          </p:cNvSpPr>
          <p:nvPr>
            <p:ph type="ftr"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59595"/>
                </a:solidFill>
                <a:effectLst/>
                <a:uLnTx/>
                <a:uFillTx/>
                <a:latin typeface="Arial" panose="020B0604020202020204" pitchFamily="34" charset="0"/>
                <a:ea typeface="+mn-ea"/>
                <a:cs typeface="+mn-cs"/>
              </a:rPr>
              <a:t>© 2021 UnitedHealth Group. All rights reserved. Do not distribute or reproduce without express permission from UnitedHealth Group.</a:t>
            </a:r>
          </a:p>
        </p:txBody>
      </p:sp>
      <p:sp>
        <p:nvSpPr>
          <p:cNvPr id="6" name="Slide Number Placeholder 5">
            <a:extLst>
              <a:ext uri="{FF2B5EF4-FFF2-40B4-BE49-F238E27FC236}">
                <a16:creationId xmlns:a16="http://schemas.microsoft.com/office/drawing/2014/main" id="{15BC68F1-A41C-4357-B055-3AB46DB0C61B}"/>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5B2B82-00EA-4108-9CE5-05751273D5F9}" type="slidenum">
              <a:rPr kumimoji="0" lang="en-US" sz="900" b="1" i="0" u="none" strike="noStrike" kern="1200" cap="none" spc="0" normalizeH="0" baseline="0" noProof="0" smtClean="0">
                <a:ln>
                  <a:noFill/>
                </a:ln>
                <a:solidFill>
                  <a:srgbClr val="222222"/>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1" i="0" u="none" strike="noStrike" kern="1200" cap="none" spc="0" normalizeH="0" baseline="0" noProof="0">
              <a:ln>
                <a:noFill/>
              </a:ln>
              <a:solidFill>
                <a:srgbClr val="222222"/>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3000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B110-15A3-40AB-A18C-CF4B6BF45241}"/>
              </a:ext>
            </a:extLst>
          </p:cNvPr>
          <p:cNvSpPr>
            <a:spLocks noGrp="1"/>
          </p:cNvSpPr>
          <p:nvPr>
            <p:ph type="title"/>
          </p:nvPr>
        </p:nvSpPr>
        <p:spPr/>
        <p:txBody>
          <a:bodyPr/>
          <a:lstStyle/>
          <a:p>
            <a:r>
              <a:rPr lang="en-US" err="1"/>
              <a:t>Fairlearn</a:t>
            </a:r>
            <a:r>
              <a:rPr lang="en-US"/>
              <a:t> Mitigation Algorithms</a:t>
            </a:r>
          </a:p>
        </p:txBody>
      </p:sp>
      <p:sp>
        <p:nvSpPr>
          <p:cNvPr id="5" name="Footer Placeholder 4">
            <a:extLst>
              <a:ext uri="{FF2B5EF4-FFF2-40B4-BE49-F238E27FC236}">
                <a16:creationId xmlns:a16="http://schemas.microsoft.com/office/drawing/2014/main" id="{18703637-BCE7-4458-8EE2-0C2AB8B4F1BB}"/>
              </a:ext>
            </a:extLst>
          </p:cNvPr>
          <p:cNvSpPr>
            <a:spLocks noGrp="1"/>
          </p:cNvSpPr>
          <p:nvPr>
            <p:ph type="ftr"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59595"/>
                </a:solidFill>
                <a:effectLst/>
                <a:uLnTx/>
                <a:uFillTx/>
                <a:latin typeface="Arial" panose="020B0604020202020204" pitchFamily="34" charset="0"/>
                <a:ea typeface="+mn-ea"/>
                <a:cs typeface="+mn-cs"/>
              </a:rPr>
              <a:t>© 2021 UnitedHealth Group. All rights reserved. Do not distribute or reproduce without express permission from UnitedHealth Group.</a:t>
            </a:r>
          </a:p>
        </p:txBody>
      </p:sp>
      <p:sp>
        <p:nvSpPr>
          <p:cNvPr id="6" name="Slide Number Placeholder 5">
            <a:extLst>
              <a:ext uri="{FF2B5EF4-FFF2-40B4-BE49-F238E27FC236}">
                <a16:creationId xmlns:a16="http://schemas.microsoft.com/office/drawing/2014/main" id="{36B8C4BC-D1C8-47E3-AFD4-D2CC1CA237E7}"/>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5B2B82-00EA-4108-9CE5-05751273D5F9}" type="slidenum">
              <a:rPr kumimoji="0" lang="en-US" sz="900" b="1" i="0" u="none" strike="noStrike" kern="1200" cap="none" spc="0" normalizeH="0" baseline="0" noProof="0" smtClean="0">
                <a:ln>
                  <a:noFill/>
                </a:ln>
                <a:solidFill>
                  <a:srgbClr val="222222"/>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900" b="1" i="0" u="none" strike="noStrike" kern="1200" cap="none" spc="0" normalizeH="0" baseline="0" noProof="0">
              <a:ln>
                <a:noFill/>
              </a:ln>
              <a:solidFill>
                <a:srgbClr val="222222"/>
              </a:solidFill>
              <a:effectLst/>
              <a:uLnTx/>
              <a:uFillTx/>
              <a:latin typeface="Arial" panose="020B0604020202020204" pitchFamily="34" charset="0"/>
              <a:ea typeface="+mn-ea"/>
              <a:cs typeface="+mn-cs"/>
            </a:endParaRPr>
          </a:p>
        </p:txBody>
      </p:sp>
      <p:graphicFrame>
        <p:nvGraphicFramePr>
          <p:cNvPr id="9" name="Table 9">
            <a:extLst>
              <a:ext uri="{FF2B5EF4-FFF2-40B4-BE49-F238E27FC236}">
                <a16:creationId xmlns:a16="http://schemas.microsoft.com/office/drawing/2014/main" id="{DCD42A45-9B45-4E45-895E-CB570C512042}"/>
              </a:ext>
            </a:extLst>
          </p:cNvPr>
          <p:cNvGraphicFramePr>
            <a:graphicFrameLocks noGrp="1"/>
          </p:cNvGraphicFramePr>
          <p:nvPr>
            <p:extLst>
              <p:ext uri="{D42A27DB-BD31-4B8C-83A1-F6EECF244321}">
                <p14:modId xmlns:p14="http://schemas.microsoft.com/office/powerpoint/2010/main" val="2860608347"/>
              </p:ext>
            </p:extLst>
          </p:nvPr>
        </p:nvGraphicFramePr>
        <p:xfrm>
          <a:off x="218441" y="1195077"/>
          <a:ext cx="11755118" cy="4815840"/>
        </p:xfrm>
        <a:graphic>
          <a:graphicData uri="http://schemas.openxmlformats.org/drawingml/2006/table">
            <a:tbl>
              <a:tblPr firstRow="1" bandRow="1">
                <a:tableStyleId>{BDBED569-4797-4DF1-A0F4-6AAB3CD982D8}</a:tableStyleId>
              </a:tblPr>
              <a:tblGrid>
                <a:gridCol w="1981200">
                  <a:extLst>
                    <a:ext uri="{9D8B030D-6E8A-4147-A177-3AD203B41FA5}">
                      <a16:colId xmlns:a16="http://schemas.microsoft.com/office/drawing/2014/main" val="3835139425"/>
                    </a:ext>
                  </a:extLst>
                </a:gridCol>
                <a:gridCol w="4155440">
                  <a:extLst>
                    <a:ext uri="{9D8B030D-6E8A-4147-A177-3AD203B41FA5}">
                      <a16:colId xmlns:a16="http://schemas.microsoft.com/office/drawing/2014/main" val="272838612"/>
                    </a:ext>
                  </a:extLst>
                </a:gridCol>
                <a:gridCol w="1290320">
                  <a:extLst>
                    <a:ext uri="{9D8B030D-6E8A-4147-A177-3AD203B41FA5}">
                      <a16:colId xmlns:a16="http://schemas.microsoft.com/office/drawing/2014/main" val="1735695672"/>
                    </a:ext>
                  </a:extLst>
                </a:gridCol>
                <a:gridCol w="1158240">
                  <a:extLst>
                    <a:ext uri="{9D8B030D-6E8A-4147-A177-3AD203B41FA5}">
                      <a16:colId xmlns:a16="http://schemas.microsoft.com/office/drawing/2014/main" val="2644043162"/>
                    </a:ext>
                  </a:extLst>
                </a:gridCol>
                <a:gridCol w="1656080">
                  <a:extLst>
                    <a:ext uri="{9D8B030D-6E8A-4147-A177-3AD203B41FA5}">
                      <a16:colId xmlns:a16="http://schemas.microsoft.com/office/drawing/2014/main" val="2426170593"/>
                    </a:ext>
                  </a:extLst>
                </a:gridCol>
                <a:gridCol w="1513838">
                  <a:extLst>
                    <a:ext uri="{9D8B030D-6E8A-4147-A177-3AD203B41FA5}">
                      <a16:colId xmlns:a16="http://schemas.microsoft.com/office/drawing/2014/main" val="4159357985"/>
                    </a:ext>
                  </a:extLst>
                </a:gridCol>
              </a:tblGrid>
              <a:tr h="370840">
                <a:tc>
                  <a:txBody>
                    <a:bodyPr/>
                    <a:lstStyle/>
                    <a:p>
                      <a:r>
                        <a:rPr lang="en-US"/>
                        <a:t>Algorithm</a:t>
                      </a:r>
                    </a:p>
                  </a:txBody>
                  <a:tcPr/>
                </a:tc>
                <a:tc>
                  <a:txBody>
                    <a:bodyPr/>
                    <a:lstStyle/>
                    <a:p>
                      <a:r>
                        <a:rPr lang="en-US"/>
                        <a:t>Description</a:t>
                      </a:r>
                    </a:p>
                  </a:txBody>
                  <a:tcPr/>
                </a:tc>
                <a:tc>
                  <a:txBody>
                    <a:bodyPr/>
                    <a:lstStyle/>
                    <a:p>
                      <a:r>
                        <a:rPr lang="en-US"/>
                        <a:t>Binary Classification</a:t>
                      </a:r>
                    </a:p>
                  </a:txBody>
                  <a:tcPr/>
                </a:tc>
                <a:tc>
                  <a:txBody>
                    <a:bodyPr/>
                    <a:lstStyle/>
                    <a:p>
                      <a:r>
                        <a:rPr lang="en-US"/>
                        <a:t>Regression</a:t>
                      </a:r>
                    </a:p>
                  </a:txBody>
                  <a:tcPr/>
                </a:tc>
                <a:tc>
                  <a:txBody>
                    <a:bodyPr/>
                    <a:lstStyle/>
                    <a:p>
                      <a:r>
                        <a:rPr lang="en-US" dirty="0"/>
                        <a:t>Supported Fairness Definitions</a:t>
                      </a:r>
                    </a:p>
                  </a:txBody>
                  <a:tcPr/>
                </a:tc>
                <a:tc>
                  <a:txBody>
                    <a:bodyPr/>
                    <a:lstStyle/>
                    <a:p>
                      <a:r>
                        <a:rPr lang="en-US" dirty="0"/>
                        <a:t>Sensitive</a:t>
                      </a:r>
                    </a:p>
                    <a:p>
                      <a:r>
                        <a:rPr lang="en-US" dirty="0"/>
                        <a:t>Features</a:t>
                      </a:r>
                    </a:p>
                  </a:txBody>
                  <a:tcPr/>
                </a:tc>
                <a:extLst>
                  <a:ext uri="{0D108BD9-81ED-4DB2-BD59-A6C34878D82A}">
                    <a16:rowId xmlns:a16="http://schemas.microsoft.com/office/drawing/2014/main" val="3298922468"/>
                  </a:ext>
                </a:extLst>
              </a:tr>
              <a:tr h="370840">
                <a:tc>
                  <a:txBody>
                    <a:bodyPr/>
                    <a:lstStyle/>
                    <a:p>
                      <a:r>
                        <a:rPr lang="en-US"/>
                        <a:t>Threshold Optimizer</a:t>
                      </a:r>
                    </a:p>
                  </a:txBody>
                  <a:tcPr/>
                </a:tc>
                <a:tc>
                  <a:txBody>
                    <a:bodyPr/>
                    <a:lstStyle/>
                    <a:p>
                      <a:r>
                        <a:rPr lang="en-US" sz="1300" b="0" i="0" kern="1200" dirty="0">
                          <a:solidFill>
                            <a:schemeClr val="tx1"/>
                          </a:solidFill>
                          <a:effectLst/>
                          <a:latin typeface="+mn-lt"/>
                          <a:ea typeface="+mn-ea"/>
                          <a:cs typeface="+mn-cs"/>
                        </a:rPr>
                        <a:t>Postprocessing algorithm based on the paper </a:t>
                      </a:r>
                      <a:r>
                        <a:rPr lang="en-US" sz="1300" b="0" i="1" kern="1200" dirty="0">
                          <a:solidFill>
                            <a:schemeClr val="tx1"/>
                          </a:solidFill>
                          <a:effectLst/>
                          <a:latin typeface="+mn-lt"/>
                          <a:ea typeface="+mn-ea"/>
                          <a:cs typeface="+mn-cs"/>
                        </a:rPr>
                        <a:t>Equality of Opportunity</a:t>
                      </a:r>
                      <a:r>
                        <a:rPr lang="en-US" sz="1300" b="0" i="0" kern="1200" dirty="0">
                          <a:solidFill>
                            <a:schemeClr val="tx1"/>
                          </a:solidFill>
                          <a:effectLst/>
                          <a:latin typeface="+mn-lt"/>
                          <a:ea typeface="+mn-ea"/>
                          <a:cs typeface="+mn-cs"/>
                        </a:rPr>
                        <a:t> </a:t>
                      </a:r>
                      <a:r>
                        <a:rPr lang="en-US" sz="1300" b="0" i="1" kern="1200" dirty="0">
                          <a:solidFill>
                            <a:schemeClr val="tx1"/>
                          </a:solidFill>
                          <a:effectLst/>
                          <a:latin typeface="+mn-lt"/>
                          <a:ea typeface="+mn-ea"/>
                          <a:cs typeface="+mn-cs"/>
                        </a:rPr>
                        <a:t>in Supervised Learning</a:t>
                      </a:r>
                      <a:r>
                        <a:rPr lang="en-US" sz="1300" b="0" i="0" kern="1200" baseline="30000" dirty="0">
                          <a:solidFill>
                            <a:schemeClr val="tx1"/>
                          </a:solidFill>
                          <a:effectLst/>
                          <a:latin typeface="+mn-lt"/>
                          <a:ea typeface="+mn-ea"/>
                          <a:cs typeface="+mn-cs"/>
                        </a:rPr>
                        <a:t>3</a:t>
                      </a:r>
                      <a:r>
                        <a:rPr lang="en-US" sz="1300" b="0" i="0" kern="1200" dirty="0">
                          <a:solidFill>
                            <a:schemeClr val="tx1"/>
                          </a:solidFill>
                          <a:effectLst/>
                          <a:latin typeface="+mn-lt"/>
                          <a:ea typeface="+mn-ea"/>
                          <a:cs typeface="+mn-cs"/>
                        </a:rPr>
                        <a:t>. This technique takes as input an existing classifier and the sensitive feature, and derives a monotone transformation of the classifier’s prediction to enforce the specified parity constraints.</a:t>
                      </a:r>
                      <a:endParaRPr lang="en-US" dirty="0"/>
                    </a:p>
                  </a:txBody>
                  <a:tcPr/>
                </a:tc>
                <a:tc>
                  <a:txBody>
                    <a:bodyPr/>
                    <a:lstStyle/>
                    <a:p>
                      <a:endParaRPr lang="en-US"/>
                    </a:p>
                  </a:txBody>
                  <a:tcPr/>
                </a:tc>
                <a:tc>
                  <a:txBody>
                    <a:bodyPr/>
                    <a:lstStyle/>
                    <a:p>
                      <a:endParaRPr lang="en-US"/>
                    </a:p>
                  </a:txBody>
                  <a:tcPr/>
                </a:tc>
                <a:tc>
                  <a:txBody>
                    <a:bodyPr/>
                    <a:lstStyle/>
                    <a:p>
                      <a:r>
                        <a:rPr lang="en-US" dirty="0"/>
                        <a:t>DP, EO, TPRP, FPRP</a:t>
                      </a:r>
                    </a:p>
                  </a:txBody>
                  <a:tcPr/>
                </a:tc>
                <a:tc>
                  <a:txBody>
                    <a:bodyPr/>
                    <a:lstStyle/>
                    <a:p>
                      <a:r>
                        <a:rPr lang="en-US" dirty="0"/>
                        <a:t>Categorical</a:t>
                      </a:r>
                    </a:p>
                  </a:txBody>
                  <a:tcPr/>
                </a:tc>
                <a:extLst>
                  <a:ext uri="{0D108BD9-81ED-4DB2-BD59-A6C34878D82A}">
                    <a16:rowId xmlns:a16="http://schemas.microsoft.com/office/drawing/2014/main" val="1825192766"/>
                  </a:ext>
                </a:extLst>
              </a:tr>
              <a:tr h="370840">
                <a:tc>
                  <a:txBody>
                    <a:bodyPr/>
                    <a:lstStyle/>
                    <a:p>
                      <a:r>
                        <a:rPr lang="en-US" err="1"/>
                        <a:t>ExponentiatedGradient</a:t>
                      </a:r>
                      <a:endParaRPr lang="en-US"/>
                    </a:p>
                  </a:txBody>
                  <a:tcPr/>
                </a:tc>
                <a:tc>
                  <a:txBody>
                    <a:bodyPr/>
                    <a:lstStyle/>
                    <a:p>
                      <a:r>
                        <a:rPr lang="en-US" sz="1300" b="0" i="0" kern="1200" dirty="0">
                          <a:solidFill>
                            <a:schemeClr val="tx1"/>
                          </a:solidFill>
                          <a:effectLst/>
                          <a:latin typeface="+mn-lt"/>
                          <a:ea typeface="+mn-ea"/>
                          <a:cs typeface="+mn-cs"/>
                        </a:rPr>
                        <a:t>A wrapper (reduction) approach to fair classification described in </a:t>
                      </a:r>
                      <a:r>
                        <a:rPr lang="en-US" sz="1300" b="0" i="1" kern="1200" dirty="0">
                          <a:solidFill>
                            <a:schemeClr val="tx1"/>
                          </a:solidFill>
                          <a:effectLst/>
                          <a:latin typeface="+mn-lt"/>
                          <a:ea typeface="+mn-ea"/>
                          <a:cs typeface="+mn-cs"/>
                        </a:rPr>
                        <a:t>A Reductions</a:t>
                      </a:r>
                      <a:r>
                        <a:rPr lang="en-US" sz="1300" b="0" i="0" kern="1200" dirty="0">
                          <a:solidFill>
                            <a:schemeClr val="tx1"/>
                          </a:solidFill>
                          <a:effectLst/>
                          <a:latin typeface="+mn-lt"/>
                          <a:ea typeface="+mn-ea"/>
                          <a:cs typeface="+mn-cs"/>
                        </a:rPr>
                        <a:t> </a:t>
                      </a:r>
                      <a:r>
                        <a:rPr lang="en-US" sz="1300" b="0" i="1" kern="1200" dirty="0">
                          <a:solidFill>
                            <a:schemeClr val="tx1"/>
                          </a:solidFill>
                          <a:effectLst/>
                          <a:latin typeface="+mn-lt"/>
                          <a:ea typeface="+mn-ea"/>
                          <a:cs typeface="+mn-cs"/>
                        </a:rPr>
                        <a:t>Approach to Fair Classification</a:t>
                      </a:r>
                      <a:r>
                        <a:rPr lang="en-US" sz="1300" b="0" i="0" kern="1200" baseline="30000" dirty="0">
                          <a:solidFill>
                            <a:schemeClr val="tx1"/>
                          </a:solidFill>
                          <a:effectLst/>
                          <a:latin typeface="+mn-lt"/>
                          <a:ea typeface="+mn-ea"/>
                          <a:cs typeface="+mn-cs"/>
                        </a:rPr>
                        <a:t>1</a:t>
                      </a:r>
                      <a:r>
                        <a:rPr lang="en-US" sz="1300" b="0" i="0" kern="1200" dirty="0">
                          <a:solidFill>
                            <a:schemeClr val="tx1"/>
                          </a:solidFill>
                          <a:effectLst/>
                          <a:latin typeface="+mn-lt"/>
                          <a:ea typeface="+mn-ea"/>
                          <a:cs typeface="+mn-cs"/>
                        </a:rPr>
                        <a:t>.</a:t>
                      </a:r>
                      <a:endParaRPr lang="en-US" dirty="0"/>
                    </a:p>
                  </a:txBody>
                  <a:tcPr/>
                </a:tc>
                <a:tc>
                  <a:txBody>
                    <a:bodyPr/>
                    <a:lstStyle/>
                    <a:p>
                      <a:endParaRPr lang="en-US"/>
                    </a:p>
                  </a:txBody>
                  <a:tcPr/>
                </a:tc>
                <a:tc>
                  <a:txBody>
                    <a:bodyPr/>
                    <a:lstStyle/>
                    <a:p>
                      <a:endParaRPr lang="en-US"/>
                    </a:p>
                  </a:txBody>
                  <a:tcPr/>
                </a:tc>
                <a:tc>
                  <a:txBody>
                    <a:bodyPr/>
                    <a:lstStyle/>
                    <a:p>
                      <a:r>
                        <a:rPr lang="en-US" dirty="0"/>
                        <a:t>DP, EO, TPRP, FPRP, ERP, BGL</a:t>
                      </a:r>
                    </a:p>
                  </a:txBody>
                  <a:tcPr/>
                </a:tc>
                <a:tc>
                  <a:txBody>
                    <a:bodyPr/>
                    <a:lstStyle/>
                    <a:p>
                      <a:r>
                        <a:rPr lang="en-US" dirty="0"/>
                        <a:t>Categorical</a:t>
                      </a:r>
                    </a:p>
                  </a:txBody>
                  <a:tcPr/>
                </a:tc>
                <a:extLst>
                  <a:ext uri="{0D108BD9-81ED-4DB2-BD59-A6C34878D82A}">
                    <a16:rowId xmlns:a16="http://schemas.microsoft.com/office/drawing/2014/main" val="2136028869"/>
                  </a:ext>
                </a:extLst>
              </a:tr>
              <a:tr h="370840">
                <a:tc>
                  <a:txBody>
                    <a:bodyPr/>
                    <a:lstStyle/>
                    <a:p>
                      <a:r>
                        <a:rPr lang="en-US" dirty="0" err="1"/>
                        <a:t>GridSearch</a:t>
                      </a:r>
                      <a:endParaRPr lang="en-US" dirty="0"/>
                    </a:p>
                  </a:txBody>
                  <a:tcPr/>
                </a:tc>
                <a:tc>
                  <a:txBody>
                    <a:bodyPr/>
                    <a:lstStyle/>
                    <a:p>
                      <a:pPr fontAlgn="t"/>
                      <a:br>
                        <a:rPr lang="en-US" dirty="0">
                          <a:effectLst/>
                        </a:rPr>
                      </a:br>
                      <a:r>
                        <a:rPr lang="en-US" dirty="0">
                          <a:effectLst/>
                        </a:rPr>
                        <a:t>A wrapper (reduction) approach described in Section 3.4 of </a:t>
                      </a:r>
                      <a:r>
                        <a:rPr lang="en-US" i="1" dirty="0">
                          <a:effectLst/>
                        </a:rPr>
                        <a:t>A Reductions</a:t>
                      </a:r>
                      <a:r>
                        <a:rPr lang="en-US" dirty="0">
                          <a:effectLst/>
                        </a:rPr>
                        <a:t> </a:t>
                      </a:r>
                      <a:r>
                        <a:rPr lang="en-US" i="1" dirty="0">
                          <a:effectLst/>
                        </a:rPr>
                        <a:t>Approach to Fair Classification</a:t>
                      </a:r>
                      <a:r>
                        <a:rPr lang="en-US" sz="1300" b="0" i="0" kern="1200" baseline="30000" dirty="0">
                          <a:solidFill>
                            <a:schemeClr val="tx1"/>
                          </a:solidFill>
                          <a:effectLst/>
                          <a:latin typeface="+mn-lt"/>
                          <a:ea typeface="+mn-ea"/>
                          <a:cs typeface="+mn-cs"/>
                        </a:rPr>
                        <a:t>1</a:t>
                      </a:r>
                      <a:r>
                        <a:rPr lang="en-US" dirty="0">
                          <a:effectLst/>
                        </a:rPr>
                        <a:t>. For regression it acts as a grid-search variant of the algorithm described in Section 5 of </a:t>
                      </a:r>
                      <a:r>
                        <a:rPr lang="en-US" i="1" dirty="0">
                          <a:effectLst/>
                        </a:rPr>
                        <a:t>Fair Regression: Quantitative Definitions and Reduction-based</a:t>
                      </a:r>
                      <a:r>
                        <a:rPr lang="en-US" dirty="0">
                          <a:effectLst/>
                        </a:rPr>
                        <a:t> </a:t>
                      </a:r>
                      <a:r>
                        <a:rPr lang="en-US" i="1" dirty="0">
                          <a:effectLst/>
                        </a:rPr>
                        <a:t>Algorithms</a:t>
                      </a:r>
                      <a:r>
                        <a:rPr lang="en-US" sz="1300" b="0" i="0" kern="1200" baseline="30000" dirty="0">
                          <a:solidFill>
                            <a:schemeClr val="tx1"/>
                          </a:solidFill>
                          <a:effectLst/>
                          <a:latin typeface="+mn-lt"/>
                          <a:ea typeface="+mn-ea"/>
                          <a:cs typeface="+mn-cs"/>
                        </a:rPr>
                        <a:t>2</a:t>
                      </a:r>
                      <a:r>
                        <a:rPr lang="en-US" dirty="0">
                          <a:effectLst/>
                        </a:rPr>
                        <a:t>.</a:t>
                      </a:r>
                    </a:p>
                  </a:txBody>
                  <a:tcPr/>
                </a:tc>
                <a:tc>
                  <a:txBody>
                    <a:bodyPr/>
                    <a:lstStyle/>
                    <a:p>
                      <a:endParaRPr lang="en-US" dirty="0"/>
                    </a:p>
                  </a:txBody>
                  <a:tcPr/>
                </a:tc>
                <a:tc>
                  <a:txBody>
                    <a:bodyPr/>
                    <a:lstStyle/>
                    <a:p>
                      <a:endParaRPr lang="en-US" dirty="0"/>
                    </a:p>
                  </a:txBody>
                  <a:tcPr/>
                </a:tc>
                <a:tc>
                  <a:txBody>
                    <a:bodyPr/>
                    <a:lstStyle/>
                    <a:p>
                      <a:r>
                        <a:rPr lang="en-US" dirty="0"/>
                        <a:t>DP, EO, TPRP, FPRP, ERP, BGL</a:t>
                      </a:r>
                    </a:p>
                  </a:txBody>
                  <a:tcPr/>
                </a:tc>
                <a:tc>
                  <a:txBody>
                    <a:bodyPr/>
                    <a:lstStyle/>
                    <a:p>
                      <a:r>
                        <a:rPr lang="en-US" dirty="0"/>
                        <a:t>Binary</a:t>
                      </a:r>
                    </a:p>
                  </a:txBody>
                  <a:tcPr/>
                </a:tc>
                <a:extLst>
                  <a:ext uri="{0D108BD9-81ED-4DB2-BD59-A6C34878D82A}">
                    <a16:rowId xmlns:a16="http://schemas.microsoft.com/office/drawing/2014/main" val="4080132091"/>
                  </a:ext>
                </a:extLst>
              </a:tr>
              <a:tr h="370840">
                <a:tc>
                  <a:txBody>
                    <a:bodyPr/>
                    <a:lstStyle/>
                    <a:p>
                      <a:r>
                        <a:rPr lang="en-US" err="1"/>
                        <a:t>CorrelationRemover</a:t>
                      </a:r>
                      <a:endParaRPr lang="en-US"/>
                    </a:p>
                  </a:txBody>
                  <a:tcPr/>
                </a:tc>
                <a:tc>
                  <a:txBody>
                    <a:bodyPr/>
                    <a:lstStyle/>
                    <a:p>
                      <a:r>
                        <a:rPr lang="en-US" sz="1300" b="0" i="0" kern="1200" dirty="0">
                          <a:solidFill>
                            <a:schemeClr val="tx1"/>
                          </a:solidFill>
                          <a:effectLst/>
                          <a:latin typeface="+mn-lt"/>
                          <a:ea typeface="+mn-ea"/>
                          <a:cs typeface="+mn-cs"/>
                        </a:rPr>
                        <a:t>Preprocessing algorithm that removes correlation between sensitive features and non-sensitive features through linear transformations.</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r>
                        <a:rPr lang="en-US" dirty="0"/>
                        <a:t>Binary</a:t>
                      </a:r>
                    </a:p>
                  </a:txBody>
                  <a:tcPr/>
                </a:tc>
                <a:extLst>
                  <a:ext uri="{0D108BD9-81ED-4DB2-BD59-A6C34878D82A}">
                    <a16:rowId xmlns:a16="http://schemas.microsoft.com/office/drawing/2014/main" val="3263524088"/>
                  </a:ext>
                </a:extLst>
              </a:tr>
            </a:tbl>
          </a:graphicData>
        </a:graphic>
      </p:graphicFrame>
      <p:sp>
        <p:nvSpPr>
          <p:cNvPr id="10" name="L-Shape 9">
            <a:extLst>
              <a:ext uri="{FF2B5EF4-FFF2-40B4-BE49-F238E27FC236}">
                <a16:creationId xmlns:a16="http://schemas.microsoft.com/office/drawing/2014/main" id="{19C9A6AD-E734-4DD6-B430-3813FDAFC293}"/>
              </a:ext>
            </a:extLst>
          </p:cNvPr>
          <p:cNvSpPr>
            <a:spLocks noChangeAspect="1"/>
          </p:cNvSpPr>
          <p:nvPr/>
        </p:nvSpPr>
        <p:spPr bwMode="gray">
          <a:xfrm rot="18900000">
            <a:off x="6734830" y="2216161"/>
            <a:ext cx="282575" cy="153988"/>
          </a:xfrm>
          <a:prstGeom prst="corner">
            <a:avLst>
              <a:gd name="adj1" fmla="val 27886"/>
              <a:gd name="adj2" fmla="val 27040"/>
            </a:avLst>
          </a:prstGeom>
          <a:solidFill>
            <a:srgbClr val="627D32"/>
          </a:solidFill>
          <a:ln w="9525" cap="flat" cmpd="sng" algn="ctr">
            <a:noFill/>
            <a:prstDash val="solid"/>
            <a:round/>
            <a:headEnd type="none" w="med" len="med"/>
            <a:tailEnd type="none" w="med" len="med"/>
          </a:ln>
          <a:effectLst/>
        </p:spPr>
        <p:txBody>
          <a:bodyPr/>
          <a:lstStyle/>
          <a:p>
            <a:pPr marL="0" marR="0" lvl="0" indent="0" algn="l" defTabSz="146367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E0E0E0"/>
              </a:solidFill>
              <a:effectLst/>
              <a:uLnTx/>
              <a:uFillTx/>
              <a:latin typeface="Arial" panose="020B0604020202020204"/>
              <a:ea typeface="+mn-ea"/>
              <a:cs typeface="+mn-cs"/>
            </a:endParaRPr>
          </a:p>
        </p:txBody>
      </p:sp>
      <p:sp>
        <p:nvSpPr>
          <p:cNvPr id="12" name="L-Shape 11">
            <a:extLst>
              <a:ext uri="{FF2B5EF4-FFF2-40B4-BE49-F238E27FC236}">
                <a16:creationId xmlns:a16="http://schemas.microsoft.com/office/drawing/2014/main" id="{7CB3DCA5-97D5-4BE8-9DEE-BE384F5AC7A9}"/>
              </a:ext>
            </a:extLst>
          </p:cNvPr>
          <p:cNvSpPr>
            <a:spLocks noChangeAspect="1"/>
          </p:cNvSpPr>
          <p:nvPr/>
        </p:nvSpPr>
        <p:spPr bwMode="gray">
          <a:xfrm rot="18900000">
            <a:off x="6734829" y="3412282"/>
            <a:ext cx="282575" cy="153988"/>
          </a:xfrm>
          <a:prstGeom prst="corner">
            <a:avLst>
              <a:gd name="adj1" fmla="val 27886"/>
              <a:gd name="adj2" fmla="val 27040"/>
            </a:avLst>
          </a:prstGeom>
          <a:solidFill>
            <a:srgbClr val="627D32"/>
          </a:solidFill>
          <a:ln w="9525" cap="flat" cmpd="sng" algn="ctr">
            <a:noFill/>
            <a:prstDash val="solid"/>
            <a:round/>
            <a:headEnd type="none" w="med" len="med"/>
            <a:tailEnd type="none" w="med" len="med"/>
          </a:ln>
          <a:effectLst/>
        </p:spPr>
        <p:txBody>
          <a:bodyPr/>
          <a:lstStyle/>
          <a:p>
            <a:pPr marL="0" marR="0" lvl="0" indent="0" algn="l" defTabSz="146367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E0E0E0"/>
              </a:solidFill>
              <a:effectLst/>
              <a:uLnTx/>
              <a:uFillTx/>
              <a:latin typeface="Arial" panose="020B0604020202020204"/>
              <a:ea typeface="+mn-ea"/>
              <a:cs typeface="+mn-cs"/>
            </a:endParaRPr>
          </a:p>
        </p:txBody>
      </p:sp>
      <p:sp>
        <p:nvSpPr>
          <p:cNvPr id="13" name="L-Shape 12">
            <a:extLst>
              <a:ext uri="{FF2B5EF4-FFF2-40B4-BE49-F238E27FC236}">
                <a16:creationId xmlns:a16="http://schemas.microsoft.com/office/drawing/2014/main" id="{6310B2A5-E061-47B1-93AF-C005312B9135}"/>
              </a:ext>
            </a:extLst>
          </p:cNvPr>
          <p:cNvSpPr>
            <a:spLocks noChangeAspect="1"/>
          </p:cNvSpPr>
          <p:nvPr/>
        </p:nvSpPr>
        <p:spPr bwMode="gray">
          <a:xfrm rot="18900000">
            <a:off x="8012196" y="4447965"/>
            <a:ext cx="282575" cy="153988"/>
          </a:xfrm>
          <a:prstGeom prst="corner">
            <a:avLst>
              <a:gd name="adj1" fmla="val 27886"/>
              <a:gd name="adj2" fmla="val 27040"/>
            </a:avLst>
          </a:prstGeom>
          <a:solidFill>
            <a:srgbClr val="627D32"/>
          </a:solidFill>
          <a:ln w="9525" cap="flat" cmpd="sng" algn="ctr">
            <a:noFill/>
            <a:prstDash val="solid"/>
            <a:round/>
            <a:headEnd type="none" w="med" len="med"/>
            <a:tailEnd type="none" w="med" len="med"/>
          </a:ln>
          <a:effectLst/>
        </p:spPr>
        <p:txBody>
          <a:bodyPr/>
          <a:lstStyle/>
          <a:p>
            <a:pPr marL="0" marR="0" lvl="0" indent="0" algn="l" defTabSz="146367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E0E0E0"/>
              </a:solidFill>
              <a:effectLst/>
              <a:uLnTx/>
              <a:uFillTx/>
              <a:latin typeface="Arial" panose="020B0604020202020204"/>
              <a:ea typeface="+mn-ea"/>
              <a:cs typeface="+mn-cs"/>
            </a:endParaRPr>
          </a:p>
        </p:txBody>
      </p:sp>
      <p:sp>
        <p:nvSpPr>
          <p:cNvPr id="14" name="L-Shape 13">
            <a:extLst>
              <a:ext uri="{FF2B5EF4-FFF2-40B4-BE49-F238E27FC236}">
                <a16:creationId xmlns:a16="http://schemas.microsoft.com/office/drawing/2014/main" id="{AB595F2C-62DB-45EC-A725-033FB3848FF5}"/>
              </a:ext>
            </a:extLst>
          </p:cNvPr>
          <p:cNvSpPr>
            <a:spLocks noChangeAspect="1"/>
          </p:cNvSpPr>
          <p:nvPr/>
        </p:nvSpPr>
        <p:spPr bwMode="gray">
          <a:xfrm rot="18900000">
            <a:off x="6734828" y="4452118"/>
            <a:ext cx="282575" cy="153988"/>
          </a:xfrm>
          <a:prstGeom prst="corner">
            <a:avLst>
              <a:gd name="adj1" fmla="val 27886"/>
              <a:gd name="adj2" fmla="val 27040"/>
            </a:avLst>
          </a:prstGeom>
          <a:solidFill>
            <a:srgbClr val="627D32"/>
          </a:solidFill>
          <a:ln w="9525" cap="flat" cmpd="sng" algn="ctr">
            <a:noFill/>
            <a:prstDash val="solid"/>
            <a:round/>
            <a:headEnd type="none" w="med" len="med"/>
            <a:tailEnd type="none" w="med" len="med"/>
          </a:ln>
          <a:effectLst/>
        </p:spPr>
        <p:txBody>
          <a:bodyPr/>
          <a:lstStyle/>
          <a:p>
            <a:pPr marL="0" marR="0" lvl="0" indent="0" algn="l" defTabSz="146367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E0E0E0"/>
              </a:solidFill>
              <a:effectLst/>
              <a:uLnTx/>
              <a:uFillTx/>
              <a:latin typeface="Arial" panose="020B0604020202020204"/>
              <a:ea typeface="+mn-ea"/>
              <a:cs typeface="+mn-cs"/>
            </a:endParaRPr>
          </a:p>
        </p:txBody>
      </p:sp>
      <p:sp>
        <p:nvSpPr>
          <p:cNvPr id="15" name="L-Shape 14">
            <a:extLst>
              <a:ext uri="{FF2B5EF4-FFF2-40B4-BE49-F238E27FC236}">
                <a16:creationId xmlns:a16="http://schemas.microsoft.com/office/drawing/2014/main" id="{81F54DC7-1835-40C3-9F07-31249E2F37B6}"/>
              </a:ext>
            </a:extLst>
          </p:cNvPr>
          <p:cNvSpPr>
            <a:spLocks noChangeAspect="1"/>
          </p:cNvSpPr>
          <p:nvPr/>
        </p:nvSpPr>
        <p:spPr bwMode="gray">
          <a:xfrm rot="18900000">
            <a:off x="6734828" y="5603543"/>
            <a:ext cx="282575" cy="153988"/>
          </a:xfrm>
          <a:prstGeom prst="corner">
            <a:avLst>
              <a:gd name="adj1" fmla="val 27886"/>
              <a:gd name="adj2" fmla="val 27040"/>
            </a:avLst>
          </a:prstGeom>
          <a:solidFill>
            <a:srgbClr val="627D32"/>
          </a:solidFill>
          <a:ln w="9525" cap="flat" cmpd="sng" algn="ctr">
            <a:noFill/>
            <a:prstDash val="solid"/>
            <a:round/>
            <a:headEnd type="none" w="med" len="med"/>
            <a:tailEnd type="none" w="med" len="med"/>
          </a:ln>
          <a:effectLst/>
        </p:spPr>
        <p:txBody>
          <a:bodyPr/>
          <a:lstStyle/>
          <a:p>
            <a:pPr marL="0" marR="0" lvl="0" indent="0" algn="l" defTabSz="146367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E0E0E0"/>
              </a:solidFill>
              <a:effectLst/>
              <a:uLnTx/>
              <a:uFillTx/>
              <a:latin typeface="Arial" panose="020B0604020202020204"/>
              <a:ea typeface="+mn-ea"/>
              <a:cs typeface="+mn-cs"/>
            </a:endParaRPr>
          </a:p>
        </p:txBody>
      </p:sp>
      <p:sp>
        <p:nvSpPr>
          <p:cNvPr id="16" name="L-Shape 15">
            <a:extLst>
              <a:ext uri="{FF2B5EF4-FFF2-40B4-BE49-F238E27FC236}">
                <a16:creationId xmlns:a16="http://schemas.microsoft.com/office/drawing/2014/main" id="{CD39D259-682C-451A-931A-578475FBB590}"/>
              </a:ext>
            </a:extLst>
          </p:cNvPr>
          <p:cNvSpPr>
            <a:spLocks noChangeAspect="1"/>
          </p:cNvSpPr>
          <p:nvPr/>
        </p:nvSpPr>
        <p:spPr bwMode="gray">
          <a:xfrm rot="18900000">
            <a:off x="7972869" y="5626647"/>
            <a:ext cx="282575" cy="153988"/>
          </a:xfrm>
          <a:prstGeom prst="corner">
            <a:avLst>
              <a:gd name="adj1" fmla="val 27886"/>
              <a:gd name="adj2" fmla="val 27040"/>
            </a:avLst>
          </a:prstGeom>
          <a:solidFill>
            <a:srgbClr val="627D32"/>
          </a:solidFill>
          <a:ln w="9525" cap="flat" cmpd="sng" algn="ctr">
            <a:noFill/>
            <a:prstDash val="solid"/>
            <a:round/>
            <a:headEnd type="none" w="med" len="med"/>
            <a:tailEnd type="none" w="med" len="med"/>
          </a:ln>
          <a:effectLst/>
        </p:spPr>
        <p:txBody>
          <a:bodyPr/>
          <a:lstStyle/>
          <a:p>
            <a:pPr marL="0" marR="0" lvl="0" indent="0" algn="l" defTabSz="146367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E0E0E0"/>
              </a:solidFill>
              <a:effectLst/>
              <a:uLnTx/>
              <a:uFillTx/>
              <a:latin typeface="Arial" panose="020B0604020202020204"/>
              <a:ea typeface="+mn-ea"/>
              <a:cs typeface="+mn-cs"/>
            </a:endParaRPr>
          </a:p>
        </p:txBody>
      </p:sp>
      <p:sp>
        <p:nvSpPr>
          <p:cNvPr id="17" name="L-Shape 16">
            <a:extLst>
              <a:ext uri="{FF2B5EF4-FFF2-40B4-BE49-F238E27FC236}">
                <a16:creationId xmlns:a16="http://schemas.microsoft.com/office/drawing/2014/main" id="{397B5BF0-C9A4-49F1-A546-88870552A495}"/>
              </a:ext>
            </a:extLst>
          </p:cNvPr>
          <p:cNvSpPr>
            <a:spLocks noChangeAspect="1"/>
          </p:cNvSpPr>
          <p:nvPr/>
        </p:nvSpPr>
        <p:spPr bwMode="gray">
          <a:xfrm rot="18900000">
            <a:off x="8012196" y="3389384"/>
            <a:ext cx="282575" cy="153988"/>
          </a:xfrm>
          <a:prstGeom prst="corner">
            <a:avLst>
              <a:gd name="adj1" fmla="val 27886"/>
              <a:gd name="adj2" fmla="val 27040"/>
            </a:avLst>
          </a:prstGeom>
          <a:solidFill>
            <a:srgbClr val="627D32"/>
          </a:solidFill>
          <a:ln w="9525" cap="flat" cmpd="sng" algn="ctr">
            <a:noFill/>
            <a:prstDash val="solid"/>
            <a:round/>
            <a:headEnd type="none" w="med" len="med"/>
            <a:tailEnd type="none" w="med" len="med"/>
          </a:ln>
          <a:effectLst/>
        </p:spPr>
        <p:txBody>
          <a:bodyPr/>
          <a:lstStyle/>
          <a:p>
            <a:pPr marL="0" marR="0" lvl="0" indent="0" algn="l" defTabSz="146367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E0E0E0"/>
              </a:solidFill>
              <a:effectLst/>
              <a:uLnTx/>
              <a:uFillTx/>
              <a:latin typeface="Arial" panose="020B0604020202020204"/>
              <a:ea typeface="+mn-ea"/>
              <a:cs typeface="+mn-cs"/>
            </a:endParaRPr>
          </a:p>
        </p:txBody>
      </p:sp>
      <p:sp>
        <p:nvSpPr>
          <p:cNvPr id="18" name="Multiply 45">
            <a:extLst>
              <a:ext uri="{FF2B5EF4-FFF2-40B4-BE49-F238E27FC236}">
                <a16:creationId xmlns:a16="http://schemas.microsoft.com/office/drawing/2014/main" id="{EF550090-C4B0-4A81-AB75-7F11F845959B}"/>
              </a:ext>
            </a:extLst>
          </p:cNvPr>
          <p:cNvSpPr>
            <a:spLocks noChangeAspect="1"/>
          </p:cNvSpPr>
          <p:nvPr/>
        </p:nvSpPr>
        <p:spPr bwMode="gray">
          <a:xfrm>
            <a:off x="7920482" y="2135213"/>
            <a:ext cx="387350" cy="387350"/>
          </a:xfrm>
          <a:prstGeom prst="mathMultiply">
            <a:avLst>
              <a:gd name="adj1" fmla="val 11892"/>
            </a:avLst>
          </a:prstGeom>
          <a:solidFill>
            <a:srgbClr val="E32315"/>
          </a:solidFill>
          <a:ln w="9525" cap="flat" cmpd="sng" algn="ctr">
            <a:noFill/>
            <a:prstDash val="solid"/>
            <a:round/>
            <a:headEnd type="none" w="med" len="med"/>
            <a:tailEnd type="none" w="med" len="med"/>
          </a:ln>
          <a:effectLst/>
        </p:spPr>
        <p:txBody>
          <a:bodyPr/>
          <a:lstStyle/>
          <a:p>
            <a:pPr marL="0" marR="0" lvl="0" indent="0" algn="l" defTabSz="146367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E0E0E0"/>
              </a:solidFill>
              <a:effectLst/>
              <a:uLnTx/>
              <a:uFillTx/>
              <a:latin typeface="Arial" panose="020B0604020202020204"/>
              <a:ea typeface="+mn-ea"/>
              <a:cs typeface="+mn-cs"/>
            </a:endParaRPr>
          </a:p>
        </p:txBody>
      </p:sp>
      <p:sp>
        <p:nvSpPr>
          <p:cNvPr id="19" name="Multiply 45">
            <a:extLst>
              <a:ext uri="{FF2B5EF4-FFF2-40B4-BE49-F238E27FC236}">
                <a16:creationId xmlns:a16="http://schemas.microsoft.com/office/drawing/2014/main" id="{498936CB-7DA0-42F5-999C-38FEB86821AF}"/>
              </a:ext>
            </a:extLst>
          </p:cNvPr>
          <p:cNvSpPr>
            <a:spLocks noChangeAspect="1"/>
          </p:cNvSpPr>
          <p:nvPr/>
        </p:nvSpPr>
        <p:spPr bwMode="gray">
          <a:xfrm>
            <a:off x="9406896" y="5564634"/>
            <a:ext cx="387350" cy="387350"/>
          </a:xfrm>
          <a:prstGeom prst="mathMultiply">
            <a:avLst>
              <a:gd name="adj1" fmla="val 11892"/>
            </a:avLst>
          </a:prstGeom>
          <a:solidFill>
            <a:srgbClr val="E32315"/>
          </a:solidFill>
          <a:ln w="9525" cap="flat" cmpd="sng" algn="ctr">
            <a:noFill/>
            <a:prstDash val="solid"/>
            <a:round/>
            <a:headEnd type="none" w="med" len="med"/>
            <a:tailEnd type="none" w="med" len="med"/>
          </a:ln>
          <a:effectLst/>
        </p:spPr>
        <p:txBody>
          <a:bodyPr/>
          <a:lstStyle/>
          <a:p>
            <a:pPr marL="0" marR="0" lvl="0" indent="0" algn="l" defTabSz="146367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E0E0E0"/>
              </a:solidFill>
              <a:effectLst/>
              <a:uLnTx/>
              <a:uFillTx/>
              <a:latin typeface="Arial" panose="020B0604020202020204"/>
              <a:ea typeface="+mn-ea"/>
              <a:cs typeface="+mn-cs"/>
            </a:endParaRPr>
          </a:p>
        </p:txBody>
      </p:sp>
      <p:sp>
        <p:nvSpPr>
          <p:cNvPr id="21" name="TextBox 20">
            <a:extLst>
              <a:ext uri="{FF2B5EF4-FFF2-40B4-BE49-F238E27FC236}">
                <a16:creationId xmlns:a16="http://schemas.microsoft.com/office/drawing/2014/main" id="{004FA614-4AC5-4701-9338-FB4E1CCDEB78}"/>
              </a:ext>
            </a:extLst>
          </p:cNvPr>
          <p:cNvSpPr txBox="1"/>
          <p:nvPr/>
        </p:nvSpPr>
        <p:spPr bwMode="gray">
          <a:xfrm>
            <a:off x="872359" y="6010917"/>
            <a:ext cx="10557641" cy="338554"/>
          </a:xfrm>
          <a:prstGeom prst="rect">
            <a:avLst/>
          </a:prstGeom>
          <a:noFill/>
        </p:spPr>
        <p:txBody>
          <a:bodyPr vert="horz" wrap="square" lIns="0" tIns="0" rIns="0" bIns="0" rtlCol="0">
            <a:spAutoFit/>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kumimoji="0" lang="en-US" sz="1100" b="0" i="0" u="none" strike="noStrike" kern="1200" cap="none" spc="0" normalizeH="0" baseline="0" noProof="0">
                <a:ln>
                  <a:noFill/>
                </a:ln>
                <a:solidFill>
                  <a:srgbClr val="333333"/>
                </a:solidFill>
                <a:effectLst/>
                <a:uLnTx/>
                <a:uFillTx/>
                <a:latin typeface="Arial" panose="020B0604020202020204"/>
                <a:ea typeface="+mn-ea"/>
                <a:cs typeface="+mn-cs"/>
              </a:rPr>
              <a:t>DP refers to </a:t>
            </a:r>
            <a:r>
              <a:rPr kumimoji="0" lang="en-US" sz="1100" b="0" i="1" u="none" strike="noStrike" kern="1200" cap="none" spc="0" normalizeH="0" baseline="0" noProof="0">
                <a:ln>
                  <a:noFill/>
                </a:ln>
                <a:solidFill>
                  <a:srgbClr val="333333"/>
                </a:solidFill>
                <a:effectLst/>
                <a:uLnTx/>
                <a:uFillTx/>
                <a:latin typeface="Arial" panose="020B0604020202020204"/>
                <a:ea typeface="+mn-ea"/>
                <a:cs typeface="+mn-cs"/>
              </a:rPr>
              <a:t>demographic parity</a:t>
            </a:r>
            <a:r>
              <a:rPr kumimoji="0" lang="en-US" sz="1100" b="0" i="0" u="none" strike="noStrike" kern="1200" cap="none" spc="0" normalizeH="0" baseline="0" noProof="0">
                <a:ln>
                  <a:noFill/>
                </a:ln>
                <a:solidFill>
                  <a:srgbClr val="333333"/>
                </a:solidFill>
                <a:effectLst/>
                <a:uLnTx/>
                <a:uFillTx/>
                <a:latin typeface="Arial" panose="020B0604020202020204"/>
                <a:ea typeface="+mn-ea"/>
                <a:cs typeface="+mn-cs"/>
              </a:rPr>
              <a:t>, EO to </a:t>
            </a:r>
            <a:r>
              <a:rPr kumimoji="0" lang="en-US" sz="1100" b="0" i="1" u="none" strike="noStrike" kern="1200" cap="none" spc="0" normalizeH="0" baseline="0" noProof="0">
                <a:ln>
                  <a:noFill/>
                </a:ln>
                <a:solidFill>
                  <a:srgbClr val="333333"/>
                </a:solidFill>
                <a:effectLst/>
                <a:uLnTx/>
                <a:uFillTx/>
                <a:latin typeface="Arial" panose="020B0604020202020204"/>
                <a:ea typeface="+mn-ea"/>
                <a:cs typeface="+mn-cs"/>
              </a:rPr>
              <a:t>equalized odds</a:t>
            </a:r>
            <a:r>
              <a:rPr kumimoji="0" lang="en-US" sz="1100" b="0" i="0" u="none" strike="noStrike" kern="1200" cap="none" spc="0" normalizeH="0" baseline="0" noProof="0">
                <a:ln>
                  <a:noFill/>
                </a:ln>
                <a:solidFill>
                  <a:srgbClr val="333333"/>
                </a:solidFill>
                <a:effectLst/>
                <a:uLnTx/>
                <a:uFillTx/>
                <a:latin typeface="Arial" panose="020B0604020202020204"/>
                <a:ea typeface="+mn-ea"/>
                <a:cs typeface="+mn-cs"/>
              </a:rPr>
              <a:t>, TPRP to </a:t>
            </a:r>
            <a:r>
              <a:rPr kumimoji="0" lang="en-US" sz="1100" b="0" i="1" u="none" strike="noStrike" kern="1200" cap="none" spc="0" normalizeH="0" baseline="0" noProof="0">
                <a:ln>
                  <a:noFill/>
                </a:ln>
                <a:solidFill>
                  <a:srgbClr val="333333"/>
                </a:solidFill>
                <a:effectLst/>
                <a:uLnTx/>
                <a:uFillTx/>
                <a:latin typeface="Arial" panose="020B0604020202020204"/>
                <a:ea typeface="+mn-ea"/>
                <a:cs typeface="+mn-cs"/>
              </a:rPr>
              <a:t>true positive rate parity</a:t>
            </a:r>
            <a:r>
              <a:rPr kumimoji="0" lang="en-US" sz="1100" b="0" i="0" u="none" strike="noStrike" kern="1200" cap="none" spc="0" normalizeH="0" baseline="0" noProof="0">
                <a:ln>
                  <a:noFill/>
                </a:ln>
                <a:solidFill>
                  <a:srgbClr val="333333"/>
                </a:solidFill>
                <a:effectLst/>
                <a:uLnTx/>
                <a:uFillTx/>
                <a:latin typeface="Arial" panose="020B0604020202020204"/>
                <a:ea typeface="+mn-ea"/>
                <a:cs typeface="+mn-cs"/>
              </a:rPr>
              <a:t>, FPRP to </a:t>
            </a:r>
            <a:r>
              <a:rPr kumimoji="0" lang="en-US" sz="1100" b="0" i="1" u="none" strike="noStrike" kern="1200" cap="none" spc="0" normalizeH="0" baseline="0" noProof="0">
                <a:ln>
                  <a:noFill/>
                </a:ln>
                <a:solidFill>
                  <a:srgbClr val="333333"/>
                </a:solidFill>
                <a:effectLst/>
                <a:uLnTx/>
                <a:uFillTx/>
                <a:latin typeface="Arial" panose="020B0604020202020204"/>
                <a:ea typeface="+mn-ea"/>
                <a:cs typeface="+mn-cs"/>
              </a:rPr>
              <a:t>false positive rate parity</a:t>
            </a:r>
            <a:r>
              <a:rPr kumimoji="0" lang="en-US" sz="1100" b="0" i="0" u="none" strike="noStrike" kern="1200" cap="none" spc="0" normalizeH="0" baseline="0" noProof="0">
                <a:ln>
                  <a:noFill/>
                </a:ln>
                <a:solidFill>
                  <a:srgbClr val="333333"/>
                </a:solidFill>
                <a:effectLst/>
                <a:uLnTx/>
                <a:uFillTx/>
                <a:latin typeface="Arial" panose="020B0604020202020204"/>
                <a:ea typeface="+mn-ea"/>
                <a:cs typeface="+mn-cs"/>
              </a:rPr>
              <a:t>, ERP to </a:t>
            </a:r>
            <a:r>
              <a:rPr kumimoji="0" lang="en-US" sz="1100" b="0" i="1" u="none" strike="noStrike" kern="1200" cap="none" spc="0" normalizeH="0" baseline="0" noProof="0">
                <a:ln>
                  <a:noFill/>
                </a:ln>
                <a:solidFill>
                  <a:srgbClr val="333333"/>
                </a:solidFill>
                <a:effectLst/>
                <a:uLnTx/>
                <a:uFillTx/>
                <a:latin typeface="Arial" panose="020B0604020202020204"/>
                <a:ea typeface="+mn-ea"/>
                <a:cs typeface="+mn-cs"/>
              </a:rPr>
              <a:t>error rate parity</a:t>
            </a:r>
            <a:r>
              <a:rPr kumimoji="0" lang="en-US" sz="1100" b="0" i="0" u="none" strike="noStrike" kern="1200" cap="none" spc="0" normalizeH="0" baseline="0" noProof="0">
                <a:ln>
                  <a:noFill/>
                </a:ln>
                <a:solidFill>
                  <a:srgbClr val="333333"/>
                </a:solidFill>
                <a:effectLst/>
                <a:uLnTx/>
                <a:uFillTx/>
                <a:latin typeface="Arial" panose="020B0604020202020204"/>
                <a:ea typeface="+mn-ea"/>
                <a:cs typeface="+mn-cs"/>
              </a:rPr>
              <a:t>, and BGL to </a:t>
            </a:r>
            <a:r>
              <a:rPr kumimoji="0" lang="en-US" sz="1100" b="0" i="1" u="none" strike="noStrike" kern="1200" cap="none" spc="0" normalizeH="0" baseline="0" noProof="0">
                <a:ln>
                  <a:noFill/>
                </a:ln>
                <a:solidFill>
                  <a:srgbClr val="333333"/>
                </a:solidFill>
                <a:effectLst/>
                <a:uLnTx/>
                <a:uFillTx/>
                <a:latin typeface="Arial" panose="020B0604020202020204"/>
                <a:ea typeface="+mn-ea"/>
                <a:cs typeface="+mn-cs"/>
              </a:rPr>
              <a:t>bounded group loss</a:t>
            </a:r>
            <a:r>
              <a:rPr kumimoji="0" lang="en-US" sz="1100" b="0" i="0" u="none" strike="noStrike" kern="1200" cap="none" spc="0" normalizeH="0" baseline="0" noProof="0">
                <a:ln>
                  <a:noFill/>
                </a:ln>
                <a:solidFill>
                  <a:srgbClr val="333333"/>
                </a:solidFill>
                <a:effectLst/>
                <a:uLnTx/>
                <a:uFillTx/>
                <a:latin typeface="Arial" panose="020B0604020202020204"/>
                <a:ea typeface="+mn-ea"/>
                <a:cs typeface="+mn-cs"/>
              </a:rPr>
              <a:t>.</a:t>
            </a:r>
            <a:endParaRPr kumimoji="0" lang="en-US" sz="1100" b="0" i="0" u="none" strike="noStrike" kern="1200" cap="none" spc="0" normalizeH="0" baseline="0" noProof="0">
              <a:ln>
                <a:noFill/>
              </a:ln>
              <a:solidFill>
                <a:srgbClr val="222222"/>
              </a:solidFill>
              <a:effectLst/>
              <a:uLnTx/>
              <a:uFillTx/>
              <a:latin typeface="Arial" panose="020B0604020202020204"/>
              <a:ea typeface="+mn-ea"/>
              <a:cs typeface="+mn-cs"/>
            </a:endParaRPr>
          </a:p>
        </p:txBody>
      </p:sp>
    </p:spTree>
    <p:extLst>
      <p:ext uri="{BB962C8B-B14F-4D97-AF65-F5344CB8AC3E}">
        <p14:creationId xmlns:p14="http://schemas.microsoft.com/office/powerpoint/2010/main" val="3271691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16C50-7FFE-46C5-B396-4FC5D26CC929}"/>
              </a:ext>
            </a:extLst>
          </p:cNvPr>
          <p:cNvSpPr>
            <a:spLocks noGrp="1"/>
          </p:cNvSpPr>
          <p:nvPr>
            <p:ph type="title"/>
          </p:nvPr>
        </p:nvSpPr>
        <p:spPr>
          <a:xfrm>
            <a:off x="495300" y="639763"/>
            <a:ext cx="11201400" cy="415925"/>
          </a:xfrm>
        </p:spPr>
        <p:txBody>
          <a:bodyPr wrap="square" anchor="b">
            <a:normAutofit fontScale="90000"/>
          </a:bodyPr>
          <a:lstStyle/>
          <a:p>
            <a:pPr>
              <a:spcAft>
                <a:spcPts val="600"/>
              </a:spcAft>
            </a:pPr>
            <a:r>
              <a:rPr lang="en-US" dirty="0"/>
              <a:t>Use Case – Increasing downloads of a MSK mobile application</a:t>
            </a:r>
          </a:p>
        </p:txBody>
      </p:sp>
      <p:sp>
        <p:nvSpPr>
          <p:cNvPr id="5" name="Footer Placeholder 4">
            <a:extLst>
              <a:ext uri="{FF2B5EF4-FFF2-40B4-BE49-F238E27FC236}">
                <a16:creationId xmlns:a16="http://schemas.microsoft.com/office/drawing/2014/main" id="{07FF3BEE-8317-4920-AC74-F7FF0A5CF1A4}"/>
              </a:ext>
            </a:extLst>
          </p:cNvPr>
          <p:cNvSpPr>
            <a:spLocks noGrp="1"/>
          </p:cNvSpPr>
          <p:nvPr>
            <p:ph type="ftr" sz="quarter" idx="15"/>
          </p:nvPr>
        </p:nvSpPr>
        <p:spPr>
          <a:xfrm>
            <a:off x="4003675" y="6502400"/>
            <a:ext cx="7315200" cy="122238"/>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959595"/>
                </a:solidFill>
                <a:effectLst/>
                <a:uLnTx/>
                <a:uFillTx/>
                <a:latin typeface="Arial" panose="020B0604020202020204" pitchFamily="34" charset="0"/>
                <a:ea typeface="+mn-ea"/>
                <a:cs typeface="+mn-cs"/>
              </a:rPr>
              <a:t>© 2021 UnitedHealth Group. All rights reserved. Do not distribute or reproduce without express permission from UnitedHealth Group.</a:t>
            </a:r>
          </a:p>
        </p:txBody>
      </p:sp>
      <p:sp>
        <p:nvSpPr>
          <p:cNvPr id="6" name="Slide Number Placeholder 5">
            <a:extLst>
              <a:ext uri="{FF2B5EF4-FFF2-40B4-BE49-F238E27FC236}">
                <a16:creationId xmlns:a16="http://schemas.microsoft.com/office/drawing/2014/main" id="{070992D5-150D-49D8-B072-CE2F7DEEBBD4}"/>
              </a:ext>
            </a:extLst>
          </p:cNvPr>
          <p:cNvSpPr>
            <a:spLocks noGrp="1"/>
          </p:cNvSpPr>
          <p:nvPr>
            <p:ph type="sldNum" sz="quarter" idx="16"/>
          </p:nvPr>
        </p:nvSpPr>
        <p:spPr>
          <a:xfrm>
            <a:off x="11349038" y="6494463"/>
            <a:ext cx="350837" cy="138112"/>
          </a:xfrm>
        </p:spPr>
        <p:txBody>
          <a:bodyPr wrap="square"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8F5B2B82-00EA-4108-9CE5-05751273D5F9}" type="slidenum">
              <a:rPr kumimoji="0" lang="en-US" sz="900" b="1" i="0" u="none" strike="noStrike" kern="1200" cap="none" spc="0" normalizeH="0" baseline="0" noProof="0" smtClean="0">
                <a:ln>
                  <a:noFill/>
                </a:ln>
                <a:solidFill>
                  <a:srgbClr val="222222"/>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17</a:t>
            </a:fld>
            <a:endParaRPr kumimoji="0" lang="en-US" sz="900" b="1" i="0" u="none" strike="noStrike" kern="1200" cap="none" spc="0" normalizeH="0" baseline="0" noProof="0">
              <a:ln>
                <a:noFill/>
              </a:ln>
              <a:solidFill>
                <a:srgbClr val="222222"/>
              </a:solidFill>
              <a:effectLst/>
              <a:uLnTx/>
              <a:uFillTx/>
              <a:latin typeface="Arial" panose="020B0604020202020204" pitchFamily="34" charset="0"/>
              <a:ea typeface="+mn-ea"/>
              <a:cs typeface="+mn-cs"/>
            </a:endParaRPr>
          </a:p>
        </p:txBody>
      </p:sp>
      <p:graphicFrame>
        <p:nvGraphicFramePr>
          <p:cNvPr id="8" name="Content Placeholder 2">
            <a:extLst>
              <a:ext uri="{FF2B5EF4-FFF2-40B4-BE49-F238E27FC236}">
                <a16:creationId xmlns:a16="http://schemas.microsoft.com/office/drawing/2014/main" id="{B05558AE-EF7C-4934-ABE6-E64FB58B6594}"/>
              </a:ext>
            </a:extLst>
          </p:cNvPr>
          <p:cNvGraphicFramePr>
            <a:graphicFrameLocks noGrp="1"/>
          </p:cNvGraphicFramePr>
          <p:nvPr>
            <p:ph idx="1"/>
            <p:extLst>
              <p:ext uri="{D42A27DB-BD31-4B8C-83A1-F6EECF244321}">
                <p14:modId xmlns:p14="http://schemas.microsoft.com/office/powerpoint/2010/main" val="1434091843"/>
              </p:ext>
            </p:extLst>
          </p:nvPr>
        </p:nvGraphicFramePr>
        <p:xfrm>
          <a:off x="582754" y="1040410"/>
          <a:ext cx="10766284" cy="21743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8D737B40-D612-4141-8D50-C00922E050F8}"/>
              </a:ext>
            </a:extLst>
          </p:cNvPr>
          <p:cNvSpPr txBox="1"/>
          <p:nvPr/>
        </p:nvSpPr>
        <p:spPr bwMode="gray">
          <a:xfrm>
            <a:off x="676519" y="2777306"/>
            <a:ext cx="10642355" cy="2262158"/>
          </a:xfrm>
          <a:prstGeom prst="rect">
            <a:avLst/>
          </a:prstGeom>
          <a:noFill/>
        </p:spPr>
        <p:txBody>
          <a:bodyPr vert="horz" wrap="square" lIns="0" tIns="0" rIns="0" bIns="0" rtlCol="0">
            <a:spAutoFit/>
          </a:bodyPr>
          <a:lstStyle/>
          <a:p>
            <a:r>
              <a:rPr lang="en-US" sz="1600" dirty="0">
                <a:solidFill>
                  <a:schemeClr val="accent1"/>
                </a:solidFill>
              </a:rPr>
              <a:t>Sample:</a:t>
            </a:r>
            <a:r>
              <a:rPr lang="en-US" sz="1600" dirty="0"/>
              <a:t> Members that qualified for the mobile app between 1/1/2021 and 7/15/2021.</a:t>
            </a:r>
          </a:p>
          <a:p>
            <a:endParaRPr lang="en-US" sz="1600" dirty="0"/>
          </a:p>
          <a:p>
            <a:pPr fontAlgn="base">
              <a:spcBef>
                <a:spcPct val="0"/>
              </a:spcBef>
              <a:spcAft>
                <a:spcPct val="0"/>
              </a:spcAft>
            </a:pPr>
            <a:r>
              <a:rPr lang="en-US" sz="1600" dirty="0">
                <a:solidFill>
                  <a:schemeClr val="accent1"/>
                </a:solidFill>
              </a:rPr>
              <a:t>Data: </a:t>
            </a:r>
          </a:p>
          <a:p>
            <a:pPr lvl="1" fontAlgn="base">
              <a:spcBef>
                <a:spcPct val="0"/>
              </a:spcBef>
              <a:spcAft>
                <a:spcPct val="0"/>
              </a:spcAft>
            </a:pPr>
            <a:r>
              <a:rPr lang="en-US" sz="1600" dirty="0" err="1"/>
              <a:t>Amerilink</a:t>
            </a:r>
            <a:r>
              <a:rPr lang="en-US" sz="1600" dirty="0"/>
              <a:t> Consumer Database</a:t>
            </a:r>
          </a:p>
          <a:p>
            <a:pPr lvl="1" fontAlgn="base">
              <a:spcBef>
                <a:spcPct val="0"/>
              </a:spcBef>
              <a:spcAft>
                <a:spcPct val="0"/>
              </a:spcAft>
            </a:pPr>
            <a:r>
              <a:rPr lang="en-US" sz="1600" dirty="0"/>
              <a:t>Medical and Rx Claims</a:t>
            </a:r>
          </a:p>
          <a:p>
            <a:pPr lvl="1" fontAlgn="base">
              <a:spcBef>
                <a:spcPct val="0"/>
              </a:spcBef>
              <a:spcAft>
                <a:spcPct val="0"/>
              </a:spcAft>
            </a:pPr>
            <a:r>
              <a:rPr lang="en-US" sz="1600" dirty="0"/>
              <a:t>County Health Rankings</a:t>
            </a:r>
          </a:p>
          <a:p>
            <a:pPr lvl="1" fontAlgn="base">
              <a:spcBef>
                <a:spcPct val="0"/>
              </a:spcBef>
              <a:spcAft>
                <a:spcPct val="0"/>
              </a:spcAft>
            </a:pPr>
            <a:r>
              <a:rPr lang="en-US" sz="1600" dirty="0"/>
              <a:t>Food Environment Atlas</a:t>
            </a:r>
          </a:p>
          <a:p>
            <a:pPr lvl="1" fontAlgn="base">
              <a:spcBef>
                <a:spcPct val="0"/>
              </a:spcBef>
              <a:spcAft>
                <a:spcPct val="0"/>
              </a:spcAft>
            </a:pPr>
            <a:endParaRPr lang="en-US" sz="1400" b="0" i="0" u="none" baseline="0" dirty="0">
              <a:solidFill>
                <a:schemeClr val="tx1"/>
              </a:solidFill>
              <a:latin typeface="+mn-lt"/>
            </a:endParaRPr>
          </a:p>
          <a:p>
            <a:pPr>
              <a:spcBef>
                <a:spcPts val="600"/>
              </a:spcBef>
            </a:pPr>
            <a:r>
              <a:rPr lang="en-US" sz="1600" dirty="0">
                <a:solidFill>
                  <a:schemeClr val="accent1"/>
                </a:solidFill>
              </a:rPr>
              <a:t>Target Variable: </a:t>
            </a:r>
            <a:r>
              <a:rPr lang="en-US" sz="1600" dirty="0"/>
              <a:t>Members that have downloaded the mobile application.</a:t>
            </a:r>
            <a:endParaRPr lang="en-US" sz="1400" b="0" i="0" u="none" baseline="0" dirty="0">
              <a:latin typeface="+mn-lt"/>
            </a:endParaRPr>
          </a:p>
        </p:txBody>
      </p:sp>
    </p:spTree>
    <p:extLst>
      <p:ext uri="{BB962C8B-B14F-4D97-AF65-F5344CB8AC3E}">
        <p14:creationId xmlns:p14="http://schemas.microsoft.com/office/powerpoint/2010/main" val="3479843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A3827-803F-49BD-8F49-D89426F5694C}"/>
              </a:ext>
            </a:extLst>
          </p:cNvPr>
          <p:cNvSpPr>
            <a:spLocks noGrp="1"/>
          </p:cNvSpPr>
          <p:nvPr>
            <p:ph type="title"/>
          </p:nvPr>
        </p:nvSpPr>
        <p:spPr/>
        <p:txBody>
          <a:bodyPr/>
          <a:lstStyle/>
          <a:p>
            <a:r>
              <a:rPr lang="en-US" dirty="0"/>
              <a:t>Fairness Considerations</a:t>
            </a:r>
          </a:p>
        </p:txBody>
      </p:sp>
      <p:sp>
        <p:nvSpPr>
          <p:cNvPr id="3" name="Content Placeholder 2">
            <a:extLst>
              <a:ext uri="{FF2B5EF4-FFF2-40B4-BE49-F238E27FC236}">
                <a16:creationId xmlns:a16="http://schemas.microsoft.com/office/drawing/2014/main" id="{0A608B4A-F87B-45ED-8BFA-6AFC28D6B588}"/>
              </a:ext>
            </a:extLst>
          </p:cNvPr>
          <p:cNvSpPr>
            <a:spLocks noGrp="1"/>
          </p:cNvSpPr>
          <p:nvPr>
            <p:ph idx="1"/>
          </p:nvPr>
        </p:nvSpPr>
        <p:spPr/>
        <p:txBody>
          <a:bodyPr/>
          <a:lstStyle/>
          <a:p>
            <a:r>
              <a:rPr lang="en-US" dirty="0"/>
              <a:t>Determining what data to use to train the model is another critical component of the machine learning process. Several factors should be considered including:</a:t>
            </a:r>
          </a:p>
          <a:p>
            <a:pPr lvl="1"/>
            <a:r>
              <a:rPr lang="en-US" dirty="0"/>
              <a:t>Sample sizes of different groups (i.e. race, ethnicities)</a:t>
            </a:r>
          </a:p>
          <a:p>
            <a:pPr lvl="1"/>
            <a:r>
              <a:rPr lang="en-US" dirty="0"/>
              <a:t>Representativeness of population</a:t>
            </a:r>
          </a:p>
          <a:p>
            <a:pPr lvl="1"/>
            <a:r>
              <a:rPr lang="en-US" dirty="0"/>
              <a:t>Appropriateness of choice of label</a:t>
            </a:r>
          </a:p>
          <a:p>
            <a:pPr lvl="1"/>
            <a:r>
              <a:rPr lang="en-US" dirty="0"/>
              <a:t>Label imbalance</a:t>
            </a:r>
          </a:p>
          <a:p>
            <a:pPr lvl="1"/>
            <a:r>
              <a:rPr lang="en-US" dirty="0"/>
              <a:t>Adequate features for prediction</a:t>
            </a:r>
          </a:p>
          <a:p>
            <a:pPr lvl="1"/>
            <a:r>
              <a:rPr lang="en-US" dirty="0"/>
              <a:t>Privacy considerations</a:t>
            </a:r>
          </a:p>
          <a:p>
            <a:pPr lvl="1"/>
            <a:endParaRPr lang="en-US" dirty="0"/>
          </a:p>
        </p:txBody>
      </p:sp>
      <p:sp>
        <p:nvSpPr>
          <p:cNvPr id="4" name="Text Placeholder 3">
            <a:extLst>
              <a:ext uri="{FF2B5EF4-FFF2-40B4-BE49-F238E27FC236}">
                <a16:creationId xmlns:a16="http://schemas.microsoft.com/office/drawing/2014/main" id="{5AA79E54-5A13-4EB5-B31F-A45B89D70B35}"/>
              </a:ext>
            </a:extLst>
          </p:cNvPr>
          <p:cNvSpPr>
            <a:spLocks noGrp="1"/>
          </p:cNvSpPr>
          <p:nvPr>
            <p:ph type="body" sz="quarter" idx="13"/>
          </p:nvPr>
        </p:nvSpPr>
        <p:spPr/>
        <p:txBody>
          <a:bodyPr/>
          <a:lstStyle/>
          <a:p>
            <a:r>
              <a:rPr lang="en-US" dirty="0"/>
              <a:t>Data</a:t>
            </a:r>
          </a:p>
        </p:txBody>
      </p:sp>
      <p:sp>
        <p:nvSpPr>
          <p:cNvPr id="5" name="Footer Placeholder 4">
            <a:extLst>
              <a:ext uri="{FF2B5EF4-FFF2-40B4-BE49-F238E27FC236}">
                <a16:creationId xmlns:a16="http://schemas.microsoft.com/office/drawing/2014/main" id="{E8D279B8-0945-4C5F-845E-3A9E9481FA6B}"/>
              </a:ext>
            </a:extLst>
          </p:cNvPr>
          <p:cNvSpPr>
            <a:spLocks noGrp="1"/>
          </p:cNvSpPr>
          <p:nvPr>
            <p:ph type="ftr" sz="quarter" idx="15"/>
          </p:nvPr>
        </p:nvSpPr>
        <p:spPr/>
        <p:txBody>
          <a:bodyPr/>
          <a:lstStyle/>
          <a:p>
            <a:pPr>
              <a:defRPr/>
            </a:pPr>
            <a:r>
              <a:rPr lang="en-US"/>
              <a:t>© 2021 UnitedHealth Group. All rights reserved. Do not distribute or reproduce without express permission from UnitedHealth Group.</a:t>
            </a:r>
          </a:p>
        </p:txBody>
      </p:sp>
      <p:sp>
        <p:nvSpPr>
          <p:cNvPr id="6" name="Slide Number Placeholder 5">
            <a:extLst>
              <a:ext uri="{FF2B5EF4-FFF2-40B4-BE49-F238E27FC236}">
                <a16:creationId xmlns:a16="http://schemas.microsoft.com/office/drawing/2014/main" id="{92EBAC26-C0AB-4AAA-AF87-DF3ED1A62E82}"/>
              </a:ext>
            </a:extLst>
          </p:cNvPr>
          <p:cNvSpPr>
            <a:spLocks noGrp="1"/>
          </p:cNvSpPr>
          <p:nvPr>
            <p:ph type="sldNum" sz="quarter" idx="16"/>
          </p:nvPr>
        </p:nvSpPr>
        <p:spPr/>
        <p:txBody>
          <a:bodyPr/>
          <a:lstStyle/>
          <a:p>
            <a:pPr>
              <a:defRPr/>
            </a:pPr>
            <a:fld id="{8F5B2B82-00EA-4108-9CE5-05751273D5F9}" type="slidenum">
              <a:rPr lang="en-US" smtClean="0"/>
              <a:pPr>
                <a:defRPr/>
              </a:pPr>
              <a:t>18</a:t>
            </a:fld>
            <a:endParaRPr lang="en-US" dirty="0"/>
          </a:p>
        </p:txBody>
      </p:sp>
    </p:spTree>
    <p:extLst>
      <p:ext uri="{BB962C8B-B14F-4D97-AF65-F5344CB8AC3E}">
        <p14:creationId xmlns:p14="http://schemas.microsoft.com/office/powerpoint/2010/main" val="324849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CA0DE-E534-4665-80B6-526E7B7860B8}"/>
              </a:ext>
            </a:extLst>
          </p:cNvPr>
          <p:cNvSpPr>
            <a:spLocks noGrp="1"/>
          </p:cNvSpPr>
          <p:nvPr>
            <p:ph type="title"/>
          </p:nvPr>
        </p:nvSpPr>
        <p:spPr/>
        <p:txBody>
          <a:bodyPr/>
          <a:lstStyle/>
          <a:p>
            <a:r>
              <a:rPr lang="en-US" dirty="0"/>
              <a:t>Types of fairness-related harms</a:t>
            </a:r>
          </a:p>
        </p:txBody>
      </p:sp>
      <p:sp>
        <p:nvSpPr>
          <p:cNvPr id="3" name="Content Placeholder 2">
            <a:extLst>
              <a:ext uri="{FF2B5EF4-FFF2-40B4-BE49-F238E27FC236}">
                <a16:creationId xmlns:a16="http://schemas.microsoft.com/office/drawing/2014/main" id="{A0161237-1DA1-4E1C-9DF0-8491D9097D8B}"/>
              </a:ext>
            </a:extLst>
          </p:cNvPr>
          <p:cNvSpPr>
            <a:spLocks noGrp="1"/>
          </p:cNvSpPr>
          <p:nvPr>
            <p:ph idx="1"/>
          </p:nvPr>
        </p:nvSpPr>
        <p:spPr/>
        <p:txBody>
          <a:bodyPr/>
          <a:lstStyle/>
          <a:p>
            <a:r>
              <a:rPr lang="en-US" dirty="0">
                <a:solidFill>
                  <a:schemeClr val="accent1"/>
                </a:solidFill>
              </a:rPr>
              <a:t>Allocation harms</a:t>
            </a:r>
            <a:r>
              <a:rPr lang="en-US" dirty="0"/>
              <a:t>: Opportunities are unintentionally withheld from certain members of society</a:t>
            </a:r>
          </a:p>
          <a:p>
            <a:r>
              <a:rPr lang="en-US" dirty="0">
                <a:solidFill>
                  <a:schemeClr val="accent1"/>
                </a:solidFill>
              </a:rPr>
              <a:t>Quality of service harms</a:t>
            </a:r>
            <a:r>
              <a:rPr lang="en-US" dirty="0"/>
              <a:t>: System works well for some groups but not others</a:t>
            </a:r>
          </a:p>
          <a:p>
            <a:r>
              <a:rPr lang="en-US" dirty="0">
                <a:solidFill>
                  <a:schemeClr val="accent1"/>
                </a:solidFill>
              </a:rPr>
              <a:t>Representation harms</a:t>
            </a:r>
            <a:r>
              <a:rPr lang="en-US" dirty="0"/>
              <a:t>: System produces results that exacerbate stereotypes or under- represent certain populations</a:t>
            </a:r>
          </a:p>
          <a:p>
            <a:endParaRPr lang="en-US" dirty="0"/>
          </a:p>
          <a:p>
            <a:r>
              <a:rPr lang="en-US" dirty="0"/>
              <a:t>These are not mutually exclusive, meaning AI systems can exhibit more than one type of harm.</a:t>
            </a:r>
          </a:p>
        </p:txBody>
      </p:sp>
      <p:sp>
        <p:nvSpPr>
          <p:cNvPr id="4" name="Text Placeholder 3">
            <a:extLst>
              <a:ext uri="{FF2B5EF4-FFF2-40B4-BE49-F238E27FC236}">
                <a16:creationId xmlns:a16="http://schemas.microsoft.com/office/drawing/2014/main" id="{763536D1-93A4-4E1A-85C0-3A8909A327C6}"/>
              </a:ext>
            </a:extLst>
          </p:cNvPr>
          <p:cNvSpPr>
            <a:spLocks noGrp="1"/>
          </p:cNvSpPr>
          <p:nvPr>
            <p:ph type="body" sz="quarter" idx="13"/>
          </p:nvPr>
        </p:nvSpPr>
        <p:spPr/>
        <p:txBody>
          <a:bodyPr/>
          <a:lstStyle/>
          <a:p>
            <a:endParaRPr lang="en-US"/>
          </a:p>
        </p:txBody>
      </p:sp>
      <p:sp>
        <p:nvSpPr>
          <p:cNvPr id="5" name="Footer Placeholder 4">
            <a:extLst>
              <a:ext uri="{FF2B5EF4-FFF2-40B4-BE49-F238E27FC236}">
                <a16:creationId xmlns:a16="http://schemas.microsoft.com/office/drawing/2014/main" id="{341B17B0-A310-43D2-AF0D-8ABD35F775A4}"/>
              </a:ext>
            </a:extLst>
          </p:cNvPr>
          <p:cNvSpPr>
            <a:spLocks noGrp="1"/>
          </p:cNvSpPr>
          <p:nvPr>
            <p:ph type="ftr" sz="quarter" idx="15"/>
          </p:nvPr>
        </p:nvSpPr>
        <p:spPr/>
        <p:txBody>
          <a:bodyPr/>
          <a:lstStyle/>
          <a:p>
            <a:pPr>
              <a:defRPr/>
            </a:pPr>
            <a:r>
              <a:rPr lang="en-US"/>
              <a:t>© 2021 UnitedHealth Group. All rights reserved. Do not distribute or reproduce without express permission from UnitedHealth Group.</a:t>
            </a:r>
          </a:p>
        </p:txBody>
      </p:sp>
      <p:sp>
        <p:nvSpPr>
          <p:cNvPr id="6" name="Slide Number Placeholder 5">
            <a:extLst>
              <a:ext uri="{FF2B5EF4-FFF2-40B4-BE49-F238E27FC236}">
                <a16:creationId xmlns:a16="http://schemas.microsoft.com/office/drawing/2014/main" id="{8557AE07-A35C-482C-AE9B-4BE0511CA02F}"/>
              </a:ext>
            </a:extLst>
          </p:cNvPr>
          <p:cNvSpPr>
            <a:spLocks noGrp="1"/>
          </p:cNvSpPr>
          <p:nvPr>
            <p:ph type="sldNum" sz="quarter" idx="16"/>
          </p:nvPr>
        </p:nvSpPr>
        <p:spPr/>
        <p:txBody>
          <a:bodyPr/>
          <a:lstStyle/>
          <a:p>
            <a:pPr>
              <a:defRPr/>
            </a:pPr>
            <a:fld id="{8F5B2B82-00EA-4108-9CE5-05751273D5F9}" type="slidenum">
              <a:rPr lang="en-US" smtClean="0"/>
              <a:pPr>
                <a:defRPr/>
              </a:pPr>
              <a:t>19</a:t>
            </a:fld>
            <a:endParaRPr lang="en-US" dirty="0"/>
          </a:p>
        </p:txBody>
      </p:sp>
    </p:spTree>
    <p:extLst>
      <p:ext uri="{BB962C8B-B14F-4D97-AF65-F5344CB8AC3E}">
        <p14:creationId xmlns:p14="http://schemas.microsoft.com/office/powerpoint/2010/main" val="2539254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8653-475D-4F03-8FF0-42B847780E64}"/>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E567292C-97BB-4D09-95E7-A019A4100472}"/>
              </a:ext>
            </a:extLst>
          </p:cNvPr>
          <p:cNvSpPr>
            <a:spLocks noGrp="1"/>
          </p:cNvSpPr>
          <p:nvPr>
            <p:ph idx="1"/>
          </p:nvPr>
        </p:nvSpPr>
        <p:spPr/>
        <p:txBody>
          <a:bodyPr/>
          <a:lstStyle/>
          <a:p>
            <a:r>
              <a:rPr lang="en-US" dirty="0"/>
              <a:t>1) Identify and discuss different definitions of fairness</a:t>
            </a:r>
          </a:p>
          <a:p>
            <a:r>
              <a:rPr lang="en-US" dirty="0"/>
              <a:t>2) Understand disparate treatment in the healthcare system</a:t>
            </a:r>
          </a:p>
          <a:p>
            <a:r>
              <a:rPr lang="en-US" dirty="0"/>
              <a:t>3) Quantify harms found in machine learning models</a:t>
            </a:r>
          </a:p>
          <a:p>
            <a:r>
              <a:rPr lang="en-US" dirty="0"/>
              <a:t>4) Review strategies for mitigating bias in machine learning models</a:t>
            </a:r>
          </a:p>
        </p:txBody>
      </p:sp>
      <p:sp>
        <p:nvSpPr>
          <p:cNvPr id="5" name="Footer Placeholder 4">
            <a:extLst>
              <a:ext uri="{FF2B5EF4-FFF2-40B4-BE49-F238E27FC236}">
                <a16:creationId xmlns:a16="http://schemas.microsoft.com/office/drawing/2014/main" id="{BF385892-D3A9-4457-82E4-728DB8D822A6}"/>
              </a:ext>
            </a:extLst>
          </p:cNvPr>
          <p:cNvSpPr>
            <a:spLocks noGrp="1"/>
          </p:cNvSpPr>
          <p:nvPr>
            <p:ph type="ftr" sz="quarter" idx="15"/>
          </p:nvPr>
        </p:nvSpPr>
        <p:spPr/>
        <p:txBody>
          <a:bodyPr/>
          <a:lstStyle/>
          <a:p>
            <a:pPr>
              <a:defRPr/>
            </a:pPr>
            <a:r>
              <a:rPr lang="en-US"/>
              <a:t>© 2021 UnitedHealth Group. All rights reserved. Do not distribute or reproduce without express permission from UnitedHealth Group.</a:t>
            </a:r>
          </a:p>
        </p:txBody>
      </p:sp>
      <p:sp>
        <p:nvSpPr>
          <p:cNvPr id="6" name="Slide Number Placeholder 5">
            <a:extLst>
              <a:ext uri="{FF2B5EF4-FFF2-40B4-BE49-F238E27FC236}">
                <a16:creationId xmlns:a16="http://schemas.microsoft.com/office/drawing/2014/main" id="{D3658FB6-35E5-440F-A8BC-646EC6FCD3E9}"/>
              </a:ext>
            </a:extLst>
          </p:cNvPr>
          <p:cNvSpPr>
            <a:spLocks noGrp="1"/>
          </p:cNvSpPr>
          <p:nvPr>
            <p:ph type="sldNum" sz="quarter" idx="16"/>
          </p:nvPr>
        </p:nvSpPr>
        <p:spPr/>
        <p:txBody>
          <a:bodyPr/>
          <a:lstStyle/>
          <a:p>
            <a:pPr>
              <a:defRPr/>
            </a:pPr>
            <a:fld id="{8F5B2B82-00EA-4108-9CE5-05751273D5F9}" type="slidenum">
              <a:rPr lang="en-US" smtClean="0"/>
              <a:pPr>
                <a:defRPr/>
              </a:pPr>
              <a:t>2</a:t>
            </a:fld>
            <a:endParaRPr lang="en-US"/>
          </a:p>
        </p:txBody>
      </p:sp>
    </p:spTree>
    <p:extLst>
      <p:ext uri="{BB962C8B-B14F-4D97-AF65-F5344CB8AC3E}">
        <p14:creationId xmlns:p14="http://schemas.microsoft.com/office/powerpoint/2010/main" val="1486323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C764-69DF-499D-AC9F-94CA79C7CFCB}"/>
              </a:ext>
            </a:extLst>
          </p:cNvPr>
          <p:cNvSpPr>
            <a:spLocks noGrp="1"/>
          </p:cNvSpPr>
          <p:nvPr>
            <p:ph type="title"/>
          </p:nvPr>
        </p:nvSpPr>
        <p:spPr>
          <a:xfrm>
            <a:off x="495300" y="690018"/>
            <a:ext cx="11201400" cy="415925"/>
          </a:xfrm>
        </p:spPr>
        <p:txBody>
          <a:bodyPr wrap="square" anchor="b">
            <a:normAutofit/>
          </a:bodyPr>
          <a:lstStyle/>
          <a:p>
            <a:r>
              <a:rPr lang="en-US"/>
              <a:t>Quantify Harms</a:t>
            </a:r>
          </a:p>
        </p:txBody>
      </p:sp>
      <p:sp>
        <p:nvSpPr>
          <p:cNvPr id="3" name="Content Placeholder 2">
            <a:extLst>
              <a:ext uri="{FF2B5EF4-FFF2-40B4-BE49-F238E27FC236}">
                <a16:creationId xmlns:a16="http://schemas.microsoft.com/office/drawing/2014/main" id="{F778EEC8-5E65-48CD-91DD-7237EF1D7A65}"/>
              </a:ext>
            </a:extLst>
          </p:cNvPr>
          <p:cNvSpPr>
            <a:spLocks noGrp="1"/>
          </p:cNvSpPr>
          <p:nvPr>
            <p:ph sz="half" idx="1"/>
          </p:nvPr>
        </p:nvSpPr>
        <p:spPr>
          <a:xfrm>
            <a:off x="509182" y="2302419"/>
            <a:ext cx="5486400" cy="3657600"/>
          </a:xfrm>
        </p:spPr>
        <p:txBody>
          <a:bodyPr wrap="square" anchor="t">
            <a:normAutofit/>
          </a:bodyPr>
          <a:lstStyle/>
          <a:p>
            <a:r>
              <a:rPr lang="en-US" sz="1700" dirty="0"/>
              <a:t>We will use two metrics to measure harm:</a:t>
            </a:r>
          </a:p>
          <a:p>
            <a:pPr lvl="1"/>
            <a:r>
              <a:rPr lang="en-US" sz="1700" b="1" dirty="0"/>
              <a:t>False Negative Rate</a:t>
            </a:r>
            <a:r>
              <a:rPr lang="en-US" sz="1700" dirty="0"/>
              <a:t>: </a:t>
            </a:r>
            <a:r>
              <a:rPr lang="en-US" sz="1700" b="0" i="0" dirty="0">
                <a:effectLst/>
              </a:rPr>
              <a:t>fraction of members that would download the app, but are NOT </a:t>
            </a:r>
            <a:r>
              <a:rPr lang="en-US" sz="1700" dirty="0"/>
              <a:t>marketed to</a:t>
            </a:r>
            <a:endParaRPr lang="en-US" sz="1700" b="0" i="0" dirty="0">
              <a:effectLst/>
            </a:endParaRPr>
          </a:p>
          <a:p>
            <a:pPr lvl="3"/>
            <a:r>
              <a:rPr lang="en-US" sz="1700" dirty="0"/>
              <a:t>False Negative / (True Positive + False Negative)</a:t>
            </a:r>
            <a:endParaRPr lang="en-US" sz="1700" b="0" i="0" dirty="0">
              <a:effectLst/>
            </a:endParaRPr>
          </a:p>
          <a:p>
            <a:pPr marL="0" lvl="1" indent="0">
              <a:buNone/>
            </a:pPr>
            <a:endParaRPr lang="en-US" sz="1700" b="1" dirty="0"/>
          </a:p>
          <a:p>
            <a:pPr lvl="1"/>
            <a:r>
              <a:rPr lang="en-US" sz="1700" b="1" dirty="0"/>
              <a:t>Selection Rate</a:t>
            </a:r>
            <a:r>
              <a:rPr lang="en-US" sz="1700" dirty="0"/>
              <a:t>: </a:t>
            </a:r>
            <a:r>
              <a:rPr lang="en-US" sz="1700" b="0" i="0" dirty="0">
                <a:effectLst/>
              </a:rPr>
              <a:t>overall fraction of </a:t>
            </a:r>
            <a:r>
              <a:rPr lang="en-US" sz="1700" dirty="0"/>
              <a:t>members</a:t>
            </a:r>
            <a:r>
              <a:rPr lang="en-US" sz="1700" b="0" i="0" dirty="0">
                <a:effectLst/>
              </a:rPr>
              <a:t> that are sent marketing materials (regardless of whether they would download it)</a:t>
            </a:r>
          </a:p>
          <a:p>
            <a:pPr lvl="3"/>
            <a:r>
              <a:rPr lang="en-US" sz="1700" dirty="0"/>
              <a:t>(True Positive + False Positive) / (True Positive + False Positive + True Negative + False Negative)</a:t>
            </a:r>
          </a:p>
        </p:txBody>
      </p:sp>
      <p:pic>
        <p:nvPicPr>
          <p:cNvPr id="7" name="Picture 6" descr="Chart, treemap chart&#10;&#10;Description automatically generated">
            <a:extLst>
              <a:ext uri="{FF2B5EF4-FFF2-40B4-BE49-F238E27FC236}">
                <a16:creationId xmlns:a16="http://schemas.microsoft.com/office/drawing/2014/main" id="{76ECE001-DECB-4840-B2C6-B4DC15DD2270}"/>
              </a:ext>
            </a:extLst>
          </p:cNvPr>
          <p:cNvPicPr>
            <a:picLocks noChangeAspect="1"/>
          </p:cNvPicPr>
          <p:nvPr/>
        </p:nvPicPr>
        <p:blipFill>
          <a:blip r:embed="rId2"/>
          <a:stretch>
            <a:fillRect/>
          </a:stretch>
        </p:blipFill>
        <p:spPr>
          <a:xfrm>
            <a:off x="8465916" y="2327761"/>
            <a:ext cx="3320411" cy="3560764"/>
          </a:xfrm>
          <a:prstGeom prst="rect">
            <a:avLst/>
          </a:prstGeom>
          <a:noFill/>
        </p:spPr>
      </p:pic>
      <p:sp>
        <p:nvSpPr>
          <p:cNvPr id="12" name="Text Placeholder 4">
            <a:extLst>
              <a:ext uri="{FF2B5EF4-FFF2-40B4-BE49-F238E27FC236}">
                <a16:creationId xmlns:a16="http://schemas.microsoft.com/office/drawing/2014/main" id="{FACB9C45-1E22-414E-860B-515695E7450D}"/>
              </a:ext>
            </a:extLst>
          </p:cNvPr>
          <p:cNvSpPr>
            <a:spLocks noGrp="1"/>
          </p:cNvSpPr>
          <p:nvPr>
            <p:ph type="body" sz="quarter" idx="13"/>
          </p:nvPr>
        </p:nvSpPr>
        <p:spPr>
          <a:xfrm>
            <a:off x="718990" y="1296687"/>
            <a:ext cx="10754020" cy="830997"/>
          </a:xfrm>
        </p:spPr>
        <p:txBody>
          <a:bodyPr/>
          <a:lstStyle/>
          <a:p>
            <a:r>
              <a:rPr lang="en-US" sz="2000" dirty="0"/>
              <a:t>Members could experience </a:t>
            </a:r>
            <a:r>
              <a:rPr lang="en-US" sz="2000" dirty="0">
                <a:solidFill>
                  <a:schemeClr val="accent1"/>
                </a:solidFill>
              </a:rPr>
              <a:t>allocation harm </a:t>
            </a:r>
            <a:r>
              <a:rPr lang="en-US" sz="2000" dirty="0"/>
              <a:t>if they would benefit from the mobile app but are not notified about it. These individuals would be considered </a:t>
            </a:r>
            <a:r>
              <a:rPr lang="en-US" sz="2000" b="1" dirty="0"/>
              <a:t>false negatives</a:t>
            </a:r>
            <a:r>
              <a:rPr lang="en-US" sz="2000" dirty="0"/>
              <a:t> in our classification model.</a:t>
            </a:r>
          </a:p>
        </p:txBody>
      </p:sp>
      <p:sp>
        <p:nvSpPr>
          <p:cNvPr id="5" name="Footer Placeholder 4">
            <a:extLst>
              <a:ext uri="{FF2B5EF4-FFF2-40B4-BE49-F238E27FC236}">
                <a16:creationId xmlns:a16="http://schemas.microsoft.com/office/drawing/2014/main" id="{1F2D81E7-42C1-4AA9-9A33-D499E7790340}"/>
              </a:ext>
            </a:extLst>
          </p:cNvPr>
          <p:cNvSpPr>
            <a:spLocks noGrp="1"/>
          </p:cNvSpPr>
          <p:nvPr>
            <p:ph type="ftr" sz="quarter" idx="15"/>
          </p:nvPr>
        </p:nvSpPr>
        <p:spPr>
          <a:xfrm>
            <a:off x="4003675" y="6502400"/>
            <a:ext cx="7315200" cy="122238"/>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959595"/>
                </a:solidFill>
                <a:effectLst/>
                <a:uLnTx/>
                <a:uFillTx/>
                <a:latin typeface="Arial" panose="020B0604020202020204" pitchFamily="34" charset="0"/>
                <a:ea typeface="+mn-ea"/>
                <a:cs typeface="+mn-cs"/>
              </a:rPr>
              <a:t>© 2021 UnitedHealth Group. All rights reserved. Do not distribute or reproduce without express permission from UnitedHealth Group.</a:t>
            </a:r>
          </a:p>
        </p:txBody>
      </p:sp>
      <p:sp>
        <p:nvSpPr>
          <p:cNvPr id="6" name="Slide Number Placeholder 5">
            <a:extLst>
              <a:ext uri="{FF2B5EF4-FFF2-40B4-BE49-F238E27FC236}">
                <a16:creationId xmlns:a16="http://schemas.microsoft.com/office/drawing/2014/main" id="{A0AE08A4-48FB-4591-ACAD-6762A1DA1384}"/>
              </a:ext>
            </a:extLst>
          </p:cNvPr>
          <p:cNvSpPr>
            <a:spLocks noGrp="1"/>
          </p:cNvSpPr>
          <p:nvPr>
            <p:ph type="sldNum" sz="quarter" idx="16"/>
          </p:nvPr>
        </p:nvSpPr>
        <p:spPr>
          <a:xfrm>
            <a:off x="11349038" y="6494463"/>
            <a:ext cx="350837" cy="138112"/>
          </a:xfrm>
        </p:spPr>
        <p:txBody>
          <a:bodyPr wrap="square"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8F5B2B82-00EA-4108-9CE5-05751273D5F9}" type="slidenum">
              <a:rPr kumimoji="0" lang="en-US" sz="900" b="1" i="0" u="none" strike="noStrike" kern="1200" cap="none" spc="0" normalizeH="0" baseline="0" noProof="0" smtClean="0">
                <a:ln>
                  <a:noFill/>
                </a:ln>
                <a:solidFill>
                  <a:srgbClr val="222222"/>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20</a:t>
            </a:fld>
            <a:endParaRPr kumimoji="0" lang="en-US" sz="900" b="1" i="0" u="none" strike="noStrike" kern="1200" cap="none" spc="0" normalizeH="0" baseline="0" noProof="0">
              <a:ln>
                <a:noFill/>
              </a:ln>
              <a:solidFill>
                <a:srgbClr val="222222"/>
              </a:solidFill>
              <a:effectLst/>
              <a:uLnTx/>
              <a:uFillTx/>
              <a:latin typeface="Arial" panose="020B0604020202020204" pitchFamily="34" charset="0"/>
              <a:ea typeface="+mn-ea"/>
              <a:cs typeface="+mn-cs"/>
            </a:endParaRPr>
          </a:p>
        </p:txBody>
      </p:sp>
      <p:pic>
        <p:nvPicPr>
          <p:cNvPr id="10" name="Picture 9">
            <a:extLst>
              <a:ext uri="{FF2B5EF4-FFF2-40B4-BE49-F238E27FC236}">
                <a16:creationId xmlns:a16="http://schemas.microsoft.com/office/drawing/2014/main" id="{30AF87CE-3722-4A62-80D0-9A831A3D93FF}"/>
              </a:ext>
            </a:extLst>
          </p:cNvPr>
          <p:cNvPicPr>
            <a:picLocks noChangeAspect="1"/>
          </p:cNvPicPr>
          <p:nvPr/>
        </p:nvPicPr>
        <p:blipFill>
          <a:blip r:embed="rId3"/>
          <a:stretch>
            <a:fillRect/>
          </a:stretch>
        </p:blipFill>
        <p:spPr>
          <a:xfrm>
            <a:off x="6578504" y="2434622"/>
            <a:ext cx="503805" cy="433272"/>
          </a:xfrm>
          <a:prstGeom prst="rect">
            <a:avLst/>
          </a:prstGeom>
        </p:spPr>
      </p:pic>
      <p:pic>
        <p:nvPicPr>
          <p:cNvPr id="13" name="Picture 12">
            <a:extLst>
              <a:ext uri="{FF2B5EF4-FFF2-40B4-BE49-F238E27FC236}">
                <a16:creationId xmlns:a16="http://schemas.microsoft.com/office/drawing/2014/main" id="{FD2DADB5-DD73-43EB-8E1A-B954318EFA21}"/>
              </a:ext>
            </a:extLst>
          </p:cNvPr>
          <p:cNvPicPr>
            <a:picLocks noChangeAspect="1"/>
          </p:cNvPicPr>
          <p:nvPr/>
        </p:nvPicPr>
        <p:blipFill>
          <a:blip r:embed="rId4"/>
          <a:stretch>
            <a:fillRect/>
          </a:stretch>
        </p:blipFill>
        <p:spPr>
          <a:xfrm>
            <a:off x="6226811" y="3094036"/>
            <a:ext cx="447675" cy="438150"/>
          </a:xfrm>
          <a:prstGeom prst="rect">
            <a:avLst/>
          </a:prstGeom>
        </p:spPr>
      </p:pic>
      <p:cxnSp>
        <p:nvCxnSpPr>
          <p:cNvPr id="14" name="Straight Arrow Connector 13">
            <a:extLst>
              <a:ext uri="{FF2B5EF4-FFF2-40B4-BE49-F238E27FC236}">
                <a16:creationId xmlns:a16="http://schemas.microsoft.com/office/drawing/2014/main" id="{0B8AEE50-12E1-4C43-860E-059CA1E56976}"/>
              </a:ext>
            </a:extLst>
          </p:cNvPr>
          <p:cNvCxnSpPr>
            <a:cxnSpLocks/>
          </p:cNvCxnSpPr>
          <p:nvPr/>
        </p:nvCxnSpPr>
        <p:spPr bwMode="gray">
          <a:xfrm>
            <a:off x="6292740" y="2989135"/>
            <a:ext cx="1220886" cy="0"/>
          </a:xfrm>
          <a:prstGeom prst="straightConnector1">
            <a:avLst/>
          </a:prstGeom>
          <a:ln w="19050" cap="rnd">
            <a:solidFill>
              <a:schemeClr val="accent2"/>
            </a:solidFill>
            <a:headEnd w="lg" len="med"/>
            <a:tailEnd type="none" w="lg" len="med"/>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1B32114C-11D5-4135-B951-05477878D53E}"/>
              </a:ext>
            </a:extLst>
          </p:cNvPr>
          <p:cNvPicPr>
            <a:picLocks noChangeAspect="1"/>
          </p:cNvPicPr>
          <p:nvPr/>
        </p:nvPicPr>
        <p:blipFill>
          <a:blip r:embed="rId3"/>
          <a:stretch>
            <a:fillRect/>
          </a:stretch>
        </p:blipFill>
        <p:spPr>
          <a:xfrm>
            <a:off x="7037376" y="3119729"/>
            <a:ext cx="476250" cy="409575"/>
          </a:xfrm>
          <a:prstGeom prst="rect">
            <a:avLst/>
          </a:prstGeom>
        </p:spPr>
      </p:pic>
      <p:sp>
        <p:nvSpPr>
          <p:cNvPr id="18" name="TextBox 17">
            <a:extLst>
              <a:ext uri="{FF2B5EF4-FFF2-40B4-BE49-F238E27FC236}">
                <a16:creationId xmlns:a16="http://schemas.microsoft.com/office/drawing/2014/main" id="{F3A9C702-1240-4838-AF74-130D264A0D4C}"/>
              </a:ext>
            </a:extLst>
          </p:cNvPr>
          <p:cNvSpPr txBox="1"/>
          <p:nvPr/>
        </p:nvSpPr>
        <p:spPr bwMode="gray">
          <a:xfrm>
            <a:off x="6826757" y="3144807"/>
            <a:ext cx="182133" cy="276999"/>
          </a:xfrm>
          <a:prstGeom prst="rect">
            <a:avLst/>
          </a:prstGeom>
          <a:noFill/>
        </p:spPr>
        <p:txBody>
          <a:bodyPr vert="horz" wrap="square" lIns="0" tIns="0" rIns="0" bIns="0" rtlCol="0">
            <a:spAutoFit/>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kumimoji="0" lang="en-US" sz="1800" b="0" i="0" u="none" strike="noStrike" kern="1200" cap="none" spc="0" normalizeH="0" baseline="0" noProof="0">
                <a:ln>
                  <a:noFill/>
                </a:ln>
                <a:solidFill>
                  <a:srgbClr val="222222"/>
                </a:solidFill>
                <a:effectLst/>
                <a:uLnTx/>
                <a:uFillTx/>
                <a:latin typeface="Arial" panose="020B0604020202020204" pitchFamily="34" charset="0"/>
                <a:ea typeface="+mn-ea"/>
                <a:cs typeface="+mn-cs"/>
              </a:rPr>
              <a:t>+</a:t>
            </a:r>
            <a:endParaRPr kumimoji="0" lang="en-US" sz="1800" b="0" i="0" u="none" strike="noStrike" kern="1200" cap="none" spc="0" normalizeH="0" baseline="0" noProof="0">
              <a:ln>
                <a:noFill/>
              </a:ln>
              <a:solidFill>
                <a:srgbClr val="222222"/>
              </a:solidFill>
              <a:effectLst/>
              <a:uLnTx/>
              <a:uFillTx/>
              <a:latin typeface="Arial" panose="020B0604020202020204"/>
              <a:ea typeface="+mn-ea"/>
              <a:cs typeface="+mn-cs"/>
            </a:endParaRPr>
          </a:p>
        </p:txBody>
      </p:sp>
      <p:pic>
        <p:nvPicPr>
          <p:cNvPr id="20" name="Picture 19">
            <a:extLst>
              <a:ext uri="{FF2B5EF4-FFF2-40B4-BE49-F238E27FC236}">
                <a16:creationId xmlns:a16="http://schemas.microsoft.com/office/drawing/2014/main" id="{C161374B-E33B-49CC-BB98-522FA17FC732}"/>
              </a:ext>
            </a:extLst>
          </p:cNvPr>
          <p:cNvPicPr>
            <a:picLocks noChangeAspect="1"/>
          </p:cNvPicPr>
          <p:nvPr/>
        </p:nvPicPr>
        <p:blipFill>
          <a:blip r:embed="rId5"/>
          <a:stretch>
            <a:fillRect/>
          </a:stretch>
        </p:blipFill>
        <p:spPr>
          <a:xfrm>
            <a:off x="6607682" y="5134211"/>
            <a:ext cx="438150" cy="447675"/>
          </a:xfrm>
          <a:prstGeom prst="rect">
            <a:avLst/>
          </a:prstGeom>
        </p:spPr>
      </p:pic>
      <p:pic>
        <p:nvPicPr>
          <p:cNvPr id="22" name="Picture 21">
            <a:extLst>
              <a:ext uri="{FF2B5EF4-FFF2-40B4-BE49-F238E27FC236}">
                <a16:creationId xmlns:a16="http://schemas.microsoft.com/office/drawing/2014/main" id="{7C3888EB-D84F-474D-9A6A-50CE1BAC068C}"/>
              </a:ext>
            </a:extLst>
          </p:cNvPr>
          <p:cNvPicPr>
            <a:picLocks noChangeAspect="1"/>
          </p:cNvPicPr>
          <p:nvPr/>
        </p:nvPicPr>
        <p:blipFill>
          <a:blip r:embed="rId6"/>
          <a:stretch>
            <a:fillRect/>
          </a:stretch>
        </p:blipFill>
        <p:spPr>
          <a:xfrm>
            <a:off x="7231885" y="5149129"/>
            <a:ext cx="457200" cy="438150"/>
          </a:xfrm>
          <a:prstGeom prst="rect">
            <a:avLst/>
          </a:prstGeom>
        </p:spPr>
      </p:pic>
      <p:sp>
        <p:nvSpPr>
          <p:cNvPr id="25" name="TextBox 24">
            <a:extLst>
              <a:ext uri="{FF2B5EF4-FFF2-40B4-BE49-F238E27FC236}">
                <a16:creationId xmlns:a16="http://schemas.microsoft.com/office/drawing/2014/main" id="{045C601B-AB92-46C8-8F18-86CB440707A4}"/>
              </a:ext>
            </a:extLst>
          </p:cNvPr>
          <p:cNvSpPr txBox="1"/>
          <p:nvPr/>
        </p:nvSpPr>
        <p:spPr bwMode="gray">
          <a:xfrm>
            <a:off x="7725397" y="5229705"/>
            <a:ext cx="172847" cy="276999"/>
          </a:xfrm>
          <a:prstGeom prst="rect">
            <a:avLst/>
          </a:prstGeom>
          <a:noFill/>
        </p:spPr>
        <p:txBody>
          <a:bodyPr vert="horz" wrap="square" lIns="0" tIns="0" rIns="0" bIns="0" rtlCol="0">
            <a:spAutoFit/>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kumimoji="0" lang="en-US" sz="1800" b="0" i="0" u="none" strike="noStrike" kern="1200" cap="none" spc="0" normalizeH="0" baseline="0" noProof="0">
                <a:ln>
                  <a:noFill/>
                </a:ln>
                <a:solidFill>
                  <a:srgbClr val="222222"/>
                </a:solidFill>
                <a:effectLst/>
                <a:uLnTx/>
                <a:uFillTx/>
                <a:latin typeface="Arial" panose="020B0604020202020204" pitchFamily="34" charset="0"/>
                <a:ea typeface="+mn-ea"/>
                <a:cs typeface="+mn-cs"/>
              </a:rPr>
              <a:t>+</a:t>
            </a:r>
            <a:endParaRPr kumimoji="0" lang="en-US" sz="1800" b="0" i="0" u="none" strike="noStrike" kern="1200" cap="none" spc="0" normalizeH="0" baseline="0" noProof="0">
              <a:ln>
                <a:noFill/>
              </a:ln>
              <a:solidFill>
                <a:srgbClr val="222222"/>
              </a:solidFill>
              <a:effectLst/>
              <a:uLnTx/>
              <a:uFillTx/>
              <a:latin typeface="Arial" panose="020B0604020202020204"/>
              <a:ea typeface="+mn-ea"/>
              <a:cs typeface="+mn-cs"/>
            </a:endParaRPr>
          </a:p>
        </p:txBody>
      </p:sp>
      <p:pic>
        <p:nvPicPr>
          <p:cNvPr id="26" name="Picture 25">
            <a:extLst>
              <a:ext uri="{FF2B5EF4-FFF2-40B4-BE49-F238E27FC236}">
                <a16:creationId xmlns:a16="http://schemas.microsoft.com/office/drawing/2014/main" id="{EB8A47A5-A70D-45B4-BF66-C7A54F4621B2}"/>
              </a:ext>
            </a:extLst>
          </p:cNvPr>
          <p:cNvPicPr>
            <a:picLocks noChangeAspect="1"/>
          </p:cNvPicPr>
          <p:nvPr/>
        </p:nvPicPr>
        <p:blipFill>
          <a:blip r:embed="rId4"/>
          <a:stretch>
            <a:fillRect/>
          </a:stretch>
        </p:blipFill>
        <p:spPr>
          <a:xfrm>
            <a:off x="5880100" y="5131010"/>
            <a:ext cx="447675" cy="438150"/>
          </a:xfrm>
          <a:prstGeom prst="rect">
            <a:avLst/>
          </a:prstGeom>
        </p:spPr>
      </p:pic>
      <p:pic>
        <p:nvPicPr>
          <p:cNvPr id="27" name="Picture 26">
            <a:extLst>
              <a:ext uri="{FF2B5EF4-FFF2-40B4-BE49-F238E27FC236}">
                <a16:creationId xmlns:a16="http://schemas.microsoft.com/office/drawing/2014/main" id="{BA4C94E1-9356-48BC-B4F9-F748210468B6}"/>
              </a:ext>
            </a:extLst>
          </p:cNvPr>
          <p:cNvPicPr>
            <a:picLocks noChangeAspect="1"/>
          </p:cNvPicPr>
          <p:nvPr/>
        </p:nvPicPr>
        <p:blipFill>
          <a:blip r:embed="rId3"/>
          <a:stretch>
            <a:fillRect/>
          </a:stretch>
        </p:blipFill>
        <p:spPr>
          <a:xfrm>
            <a:off x="7869012" y="5138107"/>
            <a:ext cx="476250" cy="409575"/>
          </a:xfrm>
          <a:prstGeom prst="rect">
            <a:avLst/>
          </a:prstGeom>
        </p:spPr>
      </p:pic>
      <p:sp>
        <p:nvSpPr>
          <p:cNvPr id="28" name="TextBox 27">
            <a:extLst>
              <a:ext uri="{FF2B5EF4-FFF2-40B4-BE49-F238E27FC236}">
                <a16:creationId xmlns:a16="http://schemas.microsoft.com/office/drawing/2014/main" id="{CC339B99-B54C-4D45-B457-FCD8FDC08512}"/>
              </a:ext>
            </a:extLst>
          </p:cNvPr>
          <p:cNvSpPr txBox="1"/>
          <p:nvPr/>
        </p:nvSpPr>
        <p:spPr bwMode="gray">
          <a:xfrm>
            <a:off x="7082309" y="5211586"/>
            <a:ext cx="172847" cy="276999"/>
          </a:xfrm>
          <a:prstGeom prst="rect">
            <a:avLst/>
          </a:prstGeom>
          <a:noFill/>
        </p:spPr>
        <p:txBody>
          <a:bodyPr vert="horz" wrap="square" lIns="0" tIns="0" rIns="0" bIns="0" rtlCol="0">
            <a:spAutoFit/>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kumimoji="0" lang="en-US" sz="1800" b="0" i="0" u="none" strike="noStrike" kern="1200" cap="none" spc="0" normalizeH="0" baseline="0" noProof="0">
                <a:ln>
                  <a:noFill/>
                </a:ln>
                <a:solidFill>
                  <a:srgbClr val="222222"/>
                </a:solidFill>
                <a:effectLst/>
                <a:uLnTx/>
                <a:uFillTx/>
                <a:latin typeface="Arial" panose="020B0604020202020204" pitchFamily="34" charset="0"/>
                <a:ea typeface="+mn-ea"/>
                <a:cs typeface="+mn-cs"/>
              </a:rPr>
              <a:t>+</a:t>
            </a:r>
            <a:endParaRPr kumimoji="0" lang="en-US" sz="18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9" name="TextBox 28">
            <a:extLst>
              <a:ext uri="{FF2B5EF4-FFF2-40B4-BE49-F238E27FC236}">
                <a16:creationId xmlns:a16="http://schemas.microsoft.com/office/drawing/2014/main" id="{CDDE192E-6262-462C-BA9A-2F6A2B4CCA01}"/>
              </a:ext>
            </a:extLst>
          </p:cNvPr>
          <p:cNvSpPr txBox="1"/>
          <p:nvPr/>
        </p:nvSpPr>
        <p:spPr bwMode="gray">
          <a:xfrm>
            <a:off x="6431815" y="5211587"/>
            <a:ext cx="172847" cy="276999"/>
          </a:xfrm>
          <a:prstGeom prst="rect">
            <a:avLst/>
          </a:prstGeom>
          <a:noFill/>
        </p:spPr>
        <p:txBody>
          <a:bodyPr vert="horz" wrap="square" lIns="0" tIns="0" rIns="0" bIns="0" rtlCol="0">
            <a:spAutoFit/>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kumimoji="0" lang="en-US" sz="1800" b="0" i="0" u="none" strike="noStrike" kern="1200" cap="none" spc="0" normalizeH="0" baseline="0" noProof="0">
                <a:ln>
                  <a:noFill/>
                </a:ln>
                <a:solidFill>
                  <a:srgbClr val="222222"/>
                </a:solidFill>
                <a:effectLst/>
                <a:uLnTx/>
                <a:uFillTx/>
                <a:latin typeface="Arial" panose="020B0604020202020204" pitchFamily="34" charset="0"/>
                <a:ea typeface="+mn-ea"/>
                <a:cs typeface="+mn-cs"/>
              </a:rPr>
              <a:t>+</a:t>
            </a:r>
            <a:endParaRPr kumimoji="0" lang="en-US" sz="1800" b="0" i="0" u="none" strike="noStrike" kern="1200" cap="none" spc="0" normalizeH="0" baseline="0" noProof="0">
              <a:ln>
                <a:noFill/>
              </a:ln>
              <a:solidFill>
                <a:srgbClr val="222222"/>
              </a:solidFill>
              <a:effectLst/>
              <a:uLnTx/>
              <a:uFillTx/>
              <a:latin typeface="Arial" panose="020B0604020202020204"/>
              <a:ea typeface="+mn-ea"/>
              <a:cs typeface="+mn-cs"/>
            </a:endParaRPr>
          </a:p>
        </p:txBody>
      </p:sp>
      <p:cxnSp>
        <p:nvCxnSpPr>
          <p:cNvPr id="30" name="Straight Arrow Connector 29">
            <a:extLst>
              <a:ext uri="{FF2B5EF4-FFF2-40B4-BE49-F238E27FC236}">
                <a16:creationId xmlns:a16="http://schemas.microsoft.com/office/drawing/2014/main" id="{5B7699AB-5D49-4947-BCA7-CAB825904DBD}"/>
              </a:ext>
            </a:extLst>
          </p:cNvPr>
          <p:cNvCxnSpPr>
            <a:cxnSpLocks/>
          </p:cNvCxnSpPr>
          <p:nvPr/>
        </p:nvCxnSpPr>
        <p:spPr bwMode="gray">
          <a:xfrm>
            <a:off x="5920250" y="4933806"/>
            <a:ext cx="2365739" cy="0"/>
          </a:xfrm>
          <a:prstGeom prst="straightConnector1">
            <a:avLst/>
          </a:prstGeom>
          <a:ln w="19050" cap="rnd">
            <a:solidFill>
              <a:schemeClr val="accent2"/>
            </a:solidFill>
            <a:headEnd w="lg" len="med"/>
            <a:tailEnd type="none" w="lg" len="med"/>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B5769457-677F-4BF2-BBD6-0A6B850564A1}"/>
              </a:ext>
            </a:extLst>
          </p:cNvPr>
          <p:cNvPicPr>
            <a:picLocks noChangeAspect="1"/>
          </p:cNvPicPr>
          <p:nvPr/>
        </p:nvPicPr>
        <p:blipFill>
          <a:blip r:embed="rId4"/>
          <a:stretch>
            <a:fillRect/>
          </a:stretch>
        </p:blipFill>
        <p:spPr>
          <a:xfrm>
            <a:off x="6452132" y="4422179"/>
            <a:ext cx="447675" cy="438150"/>
          </a:xfrm>
          <a:prstGeom prst="rect">
            <a:avLst/>
          </a:prstGeom>
        </p:spPr>
      </p:pic>
      <p:sp>
        <p:nvSpPr>
          <p:cNvPr id="35" name="TextBox 34">
            <a:extLst>
              <a:ext uri="{FF2B5EF4-FFF2-40B4-BE49-F238E27FC236}">
                <a16:creationId xmlns:a16="http://schemas.microsoft.com/office/drawing/2014/main" id="{F1C8F930-99E4-473C-963C-1FDC1DDB0295}"/>
              </a:ext>
            </a:extLst>
          </p:cNvPr>
          <p:cNvSpPr txBox="1"/>
          <p:nvPr/>
        </p:nvSpPr>
        <p:spPr bwMode="gray">
          <a:xfrm>
            <a:off x="6930272" y="4509877"/>
            <a:ext cx="172847" cy="276999"/>
          </a:xfrm>
          <a:prstGeom prst="rect">
            <a:avLst/>
          </a:prstGeom>
          <a:noFill/>
        </p:spPr>
        <p:txBody>
          <a:bodyPr vert="horz" wrap="square" lIns="0" tIns="0" rIns="0" bIns="0" rtlCol="0">
            <a:spAutoFit/>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kumimoji="0" lang="en-US" sz="1800" b="0" i="0" u="none" strike="noStrike" kern="1200" cap="none" spc="0" normalizeH="0" baseline="0" noProof="0">
                <a:ln>
                  <a:noFill/>
                </a:ln>
                <a:solidFill>
                  <a:srgbClr val="222222"/>
                </a:solidFill>
                <a:effectLst/>
                <a:uLnTx/>
                <a:uFillTx/>
                <a:latin typeface="Arial" panose="020B0604020202020204" pitchFamily="34" charset="0"/>
                <a:ea typeface="+mn-ea"/>
                <a:cs typeface="+mn-cs"/>
              </a:rPr>
              <a:t>+</a:t>
            </a:r>
            <a:endParaRPr kumimoji="0" lang="en-US" sz="1800" b="0" i="0" u="none" strike="noStrike" kern="1200" cap="none" spc="0" normalizeH="0" baseline="0" noProof="0">
              <a:ln>
                <a:noFill/>
              </a:ln>
              <a:solidFill>
                <a:srgbClr val="222222"/>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D3B03468-6F3F-4576-BA21-1E6E57B3166A}"/>
              </a:ext>
            </a:extLst>
          </p:cNvPr>
          <p:cNvPicPr>
            <a:picLocks noChangeAspect="1"/>
          </p:cNvPicPr>
          <p:nvPr/>
        </p:nvPicPr>
        <p:blipFill>
          <a:blip r:embed="rId5"/>
          <a:stretch>
            <a:fillRect/>
          </a:stretch>
        </p:blipFill>
        <p:spPr>
          <a:xfrm>
            <a:off x="7160114" y="4422179"/>
            <a:ext cx="438150" cy="447675"/>
          </a:xfrm>
          <a:prstGeom prst="rect">
            <a:avLst/>
          </a:prstGeom>
        </p:spPr>
      </p:pic>
    </p:spTree>
    <p:extLst>
      <p:ext uri="{BB962C8B-B14F-4D97-AF65-F5344CB8AC3E}">
        <p14:creationId xmlns:p14="http://schemas.microsoft.com/office/powerpoint/2010/main" val="3700688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A7510-EC61-4FB3-8F60-3480ADE139B7}"/>
              </a:ext>
            </a:extLst>
          </p:cNvPr>
          <p:cNvSpPr>
            <a:spLocks noGrp="1"/>
          </p:cNvSpPr>
          <p:nvPr>
            <p:ph type="title"/>
          </p:nvPr>
        </p:nvSpPr>
        <p:spPr/>
        <p:txBody>
          <a:bodyPr/>
          <a:lstStyle/>
          <a:p>
            <a:r>
              <a:rPr lang="en-US"/>
              <a:t>Train the model</a:t>
            </a:r>
          </a:p>
        </p:txBody>
      </p:sp>
      <p:sp>
        <p:nvSpPr>
          <p:cNvPr id="3" name="Content Placeholder 2">
            <a:extLst>
              <a:ext uri="{FF2B5EF4-FFF2-40B4-BE49-F238E27FC236}">
                <a16:creationId xmlns:a16="http://schemas.microsoft.com/office/drawing/2014/main" id="{4F1CBD20-3837-49EE-B124-CCD79D85E204}"/>
              </a:ext>
            </a:extLst>
          </p:cNvPr>
          <p:cNvSpPr>
            <a:spLocks noGrp="1"/>
          </p:cNvSpPr>
          <p:nvPr>
            <p:ph idx="1"/>
          </p:nvPr>
        </p:nvSpPr>
        <p:spPr>
          <a:xfrm>
            <a:off x="558346" y="1212204"/>
            <a:ext cx="8411174" cy="2170537"/>
          </a:xfrm>
        </p:spPr>
        <p:txBody>
          <a:bodyPr/>
          <a:lstStyle/>
          <a:p>
            <a:r>
              <a:rPr lang="en-US" dirty="0"/>
              <a:t>1) Split data into training and testing datasets</a:t>
            </a:r>
          </a:p>
          <a:p>
            <a:pPr lvl="3">
              <a:buClr>
                <a:srgbClr val="E87722"/>
              </a:buClr>
              <a:buFont typeface="Arial" panose="020B0604020202020204" pitchFamily="34" charset="0"/>
              <a:buChar char="•"/>
            </a:pPr>
            <a:r>
              <a:rPr lang="en-US" dirty="0"/>
              <a:t>Balance training data – there should be an equal amount of positive and negative labels</a:t>
            </a:r>
          </a:p>
          <a:p>
            <a:pPr lvl="3">
              <a:buClr>
                <a:srgbClr val="E87722"/>
              </a:buClr>
              <a:buFont typeface="Arial" panose="020B0604020202020204" pitchFamily="34" charset="0"/>
              <a:buChar char="•"/>
            </a:pPr>
            <a:r>
              <a:rPr lang="en-US" dirty="0"/>
              <a:t>Testing data will remain unbalanced</a:t>
            </a:r>
          </a:p>
          <a:p>
            <a:pPr marL="0" lvl="1" indent="0">
              <a:buNone/>
            </a:pPr>
            <a:r>
              <a:rPr lang="en-US" dirty="0"/>
              <a:t>2) Run the logistic regression model</a:t>
            </a:r>
          </a:p>
          <a:p>
            <a:pPr marL="0" lvl="1" indent="0">
              <a:buNone/>
            </a:pPr>
            <a:r>
              <a:rPr lang="en-US" dirty="0"/>
              <a:t>3) Examine performance metrics and coefficients</a:t>
            </a:r>
          </a:p>
          <a:p>
            <a:pPr marL="0" lvl="1" indent="0">
              <a:buNone/>
            </a:pPr>
            <a:endParaRPr lang="en-US" dirty="0"/>
          </a:p>
        </p:txBody>
      </p:sp>
      <p:sp>
        <p:nvSpPr>
          <p:cNvPr id="5" name="Footer Placeholder 4">
            <a:extLst>
              <a:ext uri="{FF2B5EF4-FFF2-40B4-BE49-F238E27FC236}">
                <a16:creationId xmlns:a16="http://schemas.microsoft.com/office/drawing/2014/main" id="{CA88A7AD-6B9D-4F7A-A28D-EAB5007CC5D9}"/>
              </a:ext>
            </a:extLst>
          </p:cNvPr>
          <p:cNvSpPr>
            <a:spLocks noGrp="1"/>
          </p:cNvSpPr>
          <p:nvPr>
            <p:ph type="ftr"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59595"/>
                </a:solidFill>
                <a:effectLst/>
                <a:uLnTx/>
                <a:uFillTx/>
                <a:latin typeface="Arial" panose="020B0604020202020204" pitchFamily="34" charset="0"/>
                <a:ea typeface="+mn-ea"/>
                <a:cs typeface="+mn-cs"/>
              </a:rPr>
              <a:t>© 2021 UnitedHealth Group. All rights reserved. Do not distribute or reproduce without express permission from UnitedHealth Group.</a:t>
            </a:r>
          </a:p>
        </p:txBody>
      </p:sp>
      <p:sp>
        <p:nvSpPr>
          <p:cNvPr id="6" name="Slide Number Placeholder 5">
            <a:extLst>
              <a:ext uri="{FF2B5EF4-FFF2-40B4-BE49-F238E27FC236}">
                <a16:creationId xmlns:a16="http://schemas.microsoft.com/office/drawing/2014/main" id="{4459307D-8625-4F98-8278-80C5B8018057}"/>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5B2B82-00EA-4108-9CE5-05751273D5F9}" type="slidenum">
              <a:rPr kumimoji="0" lang="en-US" sz="900" b="1" i="0" u="none" strike="noStrike" kern="1200" cap="none" spc="0" normalizeH="0" baseline="0" noProof="0" smtClean="0">
                <a:ln>
                  <a:noFill/>
                </a:ln>
                <a:solidFill>
                  <a:srgbClr val="222222"/>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900" b="1" i="0" u="none" strike="noStrike" kern="1200" cap="none" spc="0" normalizeH="0" baseline="0" noProof="0">
              <a:ln>
                <a:noFill/>
              </a:ln>
              <a:solidFill>
                <a:srgbClr val="222222"/>
              </a:solidFill>
              <a:effectLst/>
              <a:uLnTx/>
              <a:uFillTx/>
              <a:latin typeface="Arial" panose="020B0604020202020204" pitchFamily="34" charset="0"/>
              <a:ea typeface="+mn-ea"/>
              <a:cs typeface="+mn-cs"/>
            </a:endParaRPr>
          </a:p>
        </p:txBody>
      </p:sp>
      <p:sp>
        <p:nvSpPr>
          <p:cNvPr id="9" name="TextBox 8">
            <a:extLst>
              <a:ext uri="{FF2B5EF4-FFF2-40B4-BE49-F238E27FC236}">
                <a16:creationId xmlns:a16="http://schemas.microsoft.com/office/drawing/2014/main" id="{5DD01DB3-0F34-4D5A-96B5-A58D1BCB3CCB}"/>
              </a:ext>
            </a:extLst>
          </p:cNvPr>
          <p:cNvSpPr txBox="1"/>
          <p:nvPr/>
        </p:nvSpPr>
        <p:spPr bwMode="gray">
          <a:xfrm>
            <a:off x="6966365" y="3463416"/>
            <a:ext cx="2187061" cy="507831"/>
          </a:xfrm>
          <a:prstGeom prst="rect">
            <a:avLst/>
          </a:prstGeom>
          <a:noFill/>
        </p:spPr>
        <p:txBody>
          <a:bodyPr vert="horz" wrap="square" lIns="0" tIns="0" rIns="0" bIns="0" rtlCol="0">
            <a:spAutoFit/>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srgbClr val="222222"/>
                </a:solidFill>
                <a:effectLst/>
                <a:uLnTx/>
                <a:uFillTx/>
                <a:latin typeface="Arial" panose="020B0604020202020204"/>
                <a:ea typeface="+mn-ea"/>
                <a:cs typeface="+mn-cs"/>
              </a:rPr>
              <a:t>AUC: 0.79</a:t>
            </a:r>
          </a:p>
          <a:p>
            <a:pPr marL="0" marR="0" lvl="0" indent="0" algn="l" defTabSz="914400" rtl="0" eaLnBrk="0" fontAlgn="base" latinLnBrk="0" hangingPunct="0">
              <a:lnSpc>
                <a:spcPct val="100000"/>
              </a:lnSpc>
              <a:spcBef>
                <a:spcPts val="600"/>
              </a:spcBef>
              <a:spcAft>
                <a:spcPct val="0"/>
              </a:spcAft>
              <a:buClrTx/>
              <a:buSzTx/>
              <a:buFontTx/>
              <a:buNone/>
              <a:tabLst/>
              <a:defRPr/>
            </a:pPr>
            <a:r>
              <a:rPr kumimoji="0" lang="en-US" sz="1400" b="1" i="0" u="none" strike="noStrike" kern="1200" cap="none" spc="0" normalizeH="0" baseline="0" noProof="0" dirty="0">
                <a:ln>
                  <a:noFill/>
                </a:ln>
                <a:solidFill>
                  <a:srgbClr val="222222"/>
                </a:solidFill>
                <a:effectLst/>
                <a:uLnTx/>
                <a:uFillTx/>
                <a:latin typeface="Arial" panose="020B0604020202020204"/>
                <a:ea typeface="+mn-ea"/>
                <a:cs typeface="+mn-cs"/>
              </a:rPr>
              <a:t>Balanced Accuracy: 0.73</a:t>
            </a:r>
          </a:p>
        </p:txBody>
      </p:sp>
      <p:pic>
        <p:nvPicPr>
          <p:cNvPr id="7" name="Picture 6">
            <a:extLst>
              <a:ext uri="{FF2B5EF4-FFF2-40B4-BE49-F238E27FC236}">
                <a16:creationId xmlns:a16="http://schemas.microsoft.com/office/drawing/2014/main" id="{BAA23EFF-5433-4861-898E-1879D7F80630}"/>
              </a:ext>
            </a:extLst>
          </p:cNvPr>
          <p:cNvPicPr>
            <a:picLocks noChangeAspect="1"/>
          </p:cNvPicPr>
          <p:nvPr/>
        </p:nvPicPr>
        <p:blipFill>
          <a:blip r:embed="rId3"/>
          <a:stretch>
            <a:fillRect/>
          </a:stretch>
        </p:blipFill>
        <p:spPr>
          <a:xfrm>
            <a:off x="662040" y="4111409"/>
            <a:ext cx="3639630" cy="2245583"/>
          </a:xfrm>
          <a:prstGeom prst="rect">
            <a:avLst/>
          </a:prstGeom>
        </p:spPr>
      </p:pic>
      <p:pic>
        <p:nvPicPr>
          <p:cNvPr id="13" name="Picture 12">
            <a:extLst>
              <a:ext uri="{FF2B5EF4-FFF2-40B4-BE49-F238E27FC236}">
                <a16:creationId xmlns:a16="http://schemas.microsoft.com/office/drawing/2014/main" id="{C51E397F-7459-4A13-ACED-E8099905BFA1}"/>
              </a:ext>
            </a:extLst>
          </p:cNvPr>
          <p:cNvPicPr>
            <a:picLocks noChangeAspect="1"/>
          </p:cNvPicPr>
          <p:nvPr/>
        </p:nvPicPr>
        <p:blipFill>
          <a:blip r:embed="rId4"/>
          <a:stretch>
            <a:fillRect/>
          </a:stretch>
        </p:blipFill>
        <p:spPr>
          <a:xfrm>
            <a:off x="5841460" y="4048135"/>
            <a:ext cx="3639630" cy="2372132"/>
          </a:xfrm>
          <a:prstGeom prst="rect">
            <a:avLst/>
          </a:prstGeom>
        </p:spPr>
      </p:pic>
      <p:sp>
        <p:nvSpPr>
          <p:cNvPr id="4" name="TextBox 3">
            <a:extLst>
              <a:ext uri="{FF2B5EF4-FFF2-40B4-BE49-F238E27FC236}">
                <a16:creationId xmlns:a16="http://schemas.microsoft.com/office/drawing/2014/main" id="{FE882536-2AB7-42F4-A7D6-02FB5A5EC005}"/>
              </a:ext>
            </a:extLst>
          </p:cNvPr>
          <p:cNvSpPr txBox="1"/>
          <p:nvPr/>
        </p:nvSpPr>
        <p:spPr bwMode="gray">
          <a:xfrm>
            <a:off x="1286677" y="3880717"/>
            <a:ext cx="2848465" cy="246221"/>
          </a:xfrm>
          <a:prstGeom prst="rect">
            <a:avLst/>
          </a:prstGeom>
          <a:noFill/>
        </p:spPr>
        <p:txBody>
          <a:bodyPr vert="horz" wrap="square" lIns="0" tIns="0" rIns="0" bIns="0" rtlCol="0">
            <a:spAutoFit/>
          </a:bodyPr>
          <a:lstStyle/>
          <a:p>
            <a:pPr algn="l">
              <a:spcBef>
                <a:spcPts val="600"/>
              </a:spcBef>
            </a:pPr>
            <a:r>
              <a:rPr lang="en-US" sz="1600" b="0" i="0" u="none" baseline="0" dirty="0">
                <a:solidFill>
                  <a:schemeClr val="tx1"/>
                </a:solidFill>
                <a:latin typeface="+mn-lt"/>
              </a:rPr>
              <a:t>Average download rate: 0.7%</a:t>
            </a:r>
          </a:p>
        </p:txBody>
      </p:sp>
      <p:cxnSp>
        <p:nvCxnSpPr>
          <p:cNvPr id="10" name="Straight Connector 9">
            <a:extLst>
              <a:ext uri="{FF2B5EF4-FFF2-40B4-BE49-F238E27FC236}">
                <a16:creationId xmlns:a16="http://schemas.microsoft.com/office/drawing/2014/main" id="{247EBCD1-71E6-47C9-80E6-6D05152F4DF7}"/>
              </a:ext>
            </a:extLst>
          </p:cNvPr>
          <p:cNvCxnSpPr>
            <a:cxnSpLocks/>
          </p:cNvCxnSpPr>
          <p:nvPr/>
        </p:nvCxnSpPr>
        <p:spPr bwMode="gray">
          <a:xfrm flipV="1">
            <a:off x="2177591" y="4194928"/>
            <a:ext cx="0" cy="1866508"/>
          </a:xfrm>
          <a:prstGeom prst="line">
            <a:avLst/>
          </a:prstGeom>
          <a:ln w="19050" cap="rnd">
            <a:solidFill>
              <a:schemeClr val="accent1"/>
            </a:solidFill>
            <a:headEnd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638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1A4-CBCF-47B0-9143-B03E31BEC209}"/>
              </a:ext>
            </a:extLst>
          </p:cNvPr>
          <p:cNvSpPr>
            <a:spLocks noGrp="1"/>
          </p:cNvSpPr>
          <p:nvPr>
            <p:ph type="title"/>
          </p:nvPr>
        </p:nvSpPr>
        <p:spPr>
          <a:xfrm>
            <a:off x="495300" y="639763"/>
            <a:ext cx="11201400" cy="415925"/>
          </a:xfrm>
        </p:spPr>
        <p:txBody>
          <a:bodyPr wrap="square" anchor="b">
            <a:normAutofit/>
          </a:bodyPr>
          <a:lstStyle/>
          <a:p>
            <a:r>
              <a:rPr lang="en-US"/>
              <a:t>Calculate Fairness Metrics</a:t>
            </a:r>
          </a:p>
        </p:txBody>
      </p:sp>
      <p:sp>
        <p:nvSpPr>
          <p:cNvPr id="3" name="Content Placeholder 2">
            <a:extLst>
              <a:ext uri="{FF2B5EF4-FFF2-40B4-BE49-F238E27FC236}">
                <a16:creationId xmlns:a16="http://schemas.microsoft.com/office/drawing/2014/main" id="{1A154B78-2130-4C87-B14B-9F03A0AC10B6}"/>
              </a:ext>
            </a:extLst>
          </p:cNvPr>
          <p:cNvSpPr>
            <a:spLocks noGrp="1"/>
          </p:cNvSpPr>
          <p:nvPr>
            <p:ph sz="half" idx="1"/>
          </p:nvPr>
        </p:nvSpPr>
        <p:spPr>
          <a:xfrm>
            <a:off x="305372" y="1906779"/>
            <a:ext cx="5383669" cy="3703908"/>
          </a:xfrm>
        </p:spPr>
        <p:txBody>
          <a:bodyPr wrap="square" anchor="t">
            <a:noAutofit/>
          </a:bodyPr>
          <a:lstStyle/>
          <a:p>
            <a:r>
              <a:rPr lang="en-US" sz="1800" dirty="0"/>
              <a:t>Individuals with “Other” or “Unknown” race have the </a:t>
            </a:r>
            <a:r>
              <a:rPr lang="en-US" sz="1800" b="1" dirty="0"/>
              <a:t>higher false negative rates </a:t>
            </a:r>
            <a:r>
              <a:rPr lang="en-US" sz="1800" dirty="0"/>
              <a:t>and </a:t>
            </a:r>
            <a:r>
              <a:rPr lang="en-US" sz="1800" b="1" dirty="0"/>
              <a:t>lower accuracy</a:t>
            </a:r>
            <a:r>
              <a:rPr lang="en-US" sz="1800" dirty="0"/>
              <a:t>. </a:t>
            </a:r>
          </a:p>
          <a:p>
            <a:pPr lvl="1"/>
            <a:r>
              <a:rPr lang="en-US" sz="1800" dirty="0"/>
              <a:t>A larger fraction of group members that are likely to benefit from the mobile App are not selected (false negative rate).</a:t>
            </a:r>
          </a:p>
          <a:p>
            <a:pPr lvl="1"/>
            <a:r>
              <a:rPr lang="en-US" sz="1800" dirty="0"/>
              <a:t>Individuals are not correctly classified as often as other groups (accuracy).</a:t>
            </a:r>
          </a:p>
        </p:txBody>
      </p:sp>
      <p:sp>
        <p:nvSpPr>
          <p:cNvPr id="4" name="Text Placeholder 3">
            <a:extLst>
              <a:ext uri="{FF2B5EF4-FFF2-40B4-BE49-F238E27FC236}">
                <a16:creationId xmlns:a16="http://schemas.microsoft.com/office/drawing/2014/main" id="{EBB13828-3558-4BB3-8E89-FEF66695F961}"/>
              </a:ext>
            </a:extLst>
          </p:cNvPr>
          <p:cNvSpPr>
            <a:spLocks noGrp="1"/>
          </p:cNvSpPr>
          <p:nvPr>
            <p:ph type="body" sz="quarter" idx="13"/>
          </p:nvPr>
        </p:nvSpPr>
        <p:spPr>
          <a:xfrm>
            <a:off x="495300" y="1143334"/>
            <a:ext cx="11201400" cy="304699"/>
          </a:xfrm>
        </p:spPr>
        <p:txBody>
          <a:bodyPr wrap="square" anchor="t">
            <a:normAutofit/>
          </a:bodyPr>
          <a:lstStyle/>
          <a:p>
            <a:pPr>
              <a:spcAft>
                <a:spcPts val="600"/>
              </a:spcAft>
            </a:pPr>
            <a:r>
              <a:rPr lang="en-US"/>
              <a:t>Identifying harms</a:t>
            </a:r>
          </a:p>
        </p:txBody>
      </p:sp>
      <p:sp>
        <p:nvSpPr>
          <p:cNvPr id="5" name="Footer Placeholder 4">
            <a:extLst>
              <a:ext uri="{FF2B5EF4-FFF2-40B4-BE49-F238E27FC236}">
                <a16:creationId xmlns:a16="http://schemas.microsoft.com/office/drawing/2014/main" id="{B5A1B86C-A8EA-43F4-8736-77D72A9F8C1B}"/>
              </a:ext>
            </a:extLst>
          </p:cNvPr>
          <p:cNvSpPr>
            <a:spLocks noGrp="1"/>
          </p:cNvSpPr>
          <p:nvPr>
            <p:ph type="ftr" sz="quarter" idx="15"/>
          </p:nvPr>
        </p:nvSpPr>
        <p:spPr>
          <a:xfrm>
            <a:off x="4003675" y="6502400"/>
            <a:ext cx="7315200" cy="122238"/>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959595"/>
                </a:solidFill>
                <a:effectLst/>
                <a:uLnTx/>
                <a:uFillTx/>
                <a:latin typeface="Arial" panose="020B0604020202020204" pitchFamily="34" charset="0"/>
                <a:ea typeface="+mn-ea"/>
                <a:cs typeface="+mn-cs"/>
              </a:rPr>
              <a:t>© 2021 UnitedHealth Group. All rights reserved. Do not distribute or reproduce without express permission from UnitedHealth Group.</a:t>
            </a:r>
          </a:p>
        </p:txBody>
      </p:sp>
      <p:sp>
        <p:nvSpPr>
          <p:cNvPr id="6" name="Slide Number Placeholder 5">
            <a:extLst>
              <a:ext uri="{FF2B5EF4-FFF2-40B4-BE49-F238E27FC236}">
                <a16:creationId xmlns:a16="http://schemas.microsoft.com/office/drawing/2014/main" id="{11A5E0E7-840B-4B1B-A339-ACF0D76BEF73}"/>
              </a:ext>
            </a:extLst>
          </p:cNvPr>
          <p:cNvSpPr>
            <a:spLocks noGrp="1"/>
          </p:cNvSpPr>
          <p:nvPr>
            <p:ph type="sldNum" sz="quarter" idx="16"/>
          </p:nvPr>
        </p:nvSpPr>
        <p:spPr>
          <a:xfrm>
            <a:off x="11349038" y="6494463"/>
            <a:ext cx="350837" cy="138112"/>
          </a:xfrm>
        </p:spPr>
        <p:txBody>
          <a:bodyPr wrap="square"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8F5B2B82-00EA-4108-9CE5-05751273D5F9}" type="slidenum">
              <a:rPr kumimoji="0" lang="en-US" sz="900" b="1" i="0" u="none" strike="noStrike" kern="1200" cap="none" spc="0" normalizeH="0" baseline="0" noProof="0" smtClean="0">
                <a:ln>
                  <a:noFill/>
                </a:ln>
                <a:solidFill>
                  <a:srgbClr val="222222"/>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22</a:t>
            </a:fld>
            <a:endParaRPr kumimoji="0" lang="en-US" sz="900" b="1" i="0" u="none" strike="noStrike" kern="1200" cap="none" spc="0" normalizeH="0" baseline="0" noProof="0">
              <a:ln>
                <a:noFill/>
              </a:ln>
              <a:solidFill>
                <a:srgbClr val="222222"/>
              </a:solidFill>
              <a:effectLst/>
              <a:uLnTx/>
              <a:uFillTx/>
              <a:latin typeface="Arial" panose="020B0604020202020204" pitchFamily="34" charset="0"/>
              <a:ea typeface="+mn-ea"/>
              <a:cs typeface="+mn-cs"/>
            </a:endParaRPr>
          </a:p>
        </p:txBody>
      </p:sp>
      <p:pic>
        <p:nvPicPr>
          <p:cNvPr id="11" name="Picture 10">
            <a:extLst>
              <a:ext uri="{FF2B5EF4-FFF2-40B4-BE49-F238E27FC236}">
                <a16:creationId xmlns:a16="http://schemas.microsoft.com/office/drawing/2014/main" id="{CE9CAE0A-D25D-45E5-B7D9-A298AEB55140}"/>
              </a:ext>
            </a:extLst>
          </p:cNvPr>
          <p:cNvPicPr>
            <a:picLocks noChangeAspect="1"/>
          </p:cNvPicPr>
          <p:nvPr/>
        </p:nvPicPr>
        <p:blipFill>
          <a:blip r:embed="rId2"/>
          <a:stretch>
            <a:fillRect/>
          </a:stretch>
        </p:blipFill>
        <p:spPr>
          <a:xfrm>
            <a:off x="6723178" y="1555264"/>
            <a:ext cx="4514850" cy="2552700"/>
          </a:xfrm>
          <a:prstGeom prst="rect">
            <a:avLst/>
          </a:prstGeom>
        </p:spPr>
      </p:pic>
      <p:sp>
        <p:nvSpPr>
          <p:cNvPr id="9" name="Oval 8">
            <a:extLst>
              <a:ext uri="{FF2B5EF4-FFF2-40B4-BE49-F238E27FC236}">
                <a16:creationId xmlns:a16="http://schemas.microsoft.com/office/drawing/2014/main" id="{0BA4073C-E662-4597-B703-A71DE2FCF1C4}"/>
              </a:ext>
            </a:extLst>
          </p:cNvPr>
          <p:cNvSpPr/>
          <p:nvPr/>
        </p:nvSpPr>
        <p:spPr bwMode="gray">
          <a:xfrm>
            <a:off x="8663234" y="3082566"/>
            <a:ext cx="2818614" cy="851702"/>
          </a:xfrm>
          <a:prstGeom prst="ellipse">
            <a:avLst/>
          </a:prstGeom>
          <a:noFill/>
          <a:ln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solidFill>
                  <a:srgbClr val="C25608"/>
                </a:solidFill>
              </a:ln>
              <a:noFill/>
              <a:effectLst/>
              <a:uLnTx/>
              <a:uFillTx/>
              <a:latin typeface="Arial" panose="020B0604020202020204"/>
              <a:ea typeface="+mn-ea"/>
              <a:cs typeface="+mn-cs"/>
            </a:endParaRPr>
          </a:p>
        </p:txBody>
      </p:sp>
      <p:pic>
        <p:nvPicPr>
          <p:cNvPr id="13" name="Picture 12">
            <a:extLst>
              <a:ext uri="{FF2B5EF4-FFF2-40B4-BE49-F238E27FC236}">
                <a16:creationId xmlns:a16="http://schemas.microsoft.com/office/drawing/2014/main" id="{E7D708A7-7E15-414D-8856-BA2CD4E87E7C}"/>
              </a:ext>
            </a:extLst>
          </p:cNvPr>
          <p:cNvPicPr>
            <a:picLocks noChangeAspect="1"/>
          </p:cNvPicPr>
          <p:nvPr/>
        </p:nvPicPr>
        <p:blipFill>
          <a:blip r:embed="rId3"/>
          <a:stretch>
            <a:fillRect/>
          </a:stretch>
        </p:blipFill>
        <p:spPr>
          <a:xfrm>
            <a:off x="5958522" y="4247297"/>
            <a:ext cx="6044162" cy="2281529"/>
          </a:xfrm>
          <a:prstGeom prst="rect">
            <a:avLst/>
          </a:prstGeom>
        </p:spPr>
      </p:pic>
      <p:pic>
        <p:nvPicPr>
          <p:cNvPr id="15" name="Picture 14">
            <a:extLst>
              <a:ext uri="{FF2B5EF4-FFF2-40B4-BE49-F238E27FC236}">
                <a16:creationId xmlns:a16="http://schemas.microsoft.com/office/drawing/2014/main" id="{39DCE0DF-4B9F-4154-B741-6C16A3BF66BB}"/>
              </a:ext>
            </a:extLst>
          </p:cNvPr>
          <p:cNvPicPr>
            <a:picLocks noChangeAspect="1"/>
          </p:cNvPicPr>
          <p:nvPr/>
        </p:nvPicPr>
        <p:blipFill>
          <a:blip r:embed="rId4"/>
          <a:stretch>
            <a:fillRect/>
          </a:stretch>
        </p:blipFill>
        <p:spPr>
          <a:xfrm>
            <a:off x="550327" y="4288258"/>
            <a:ext cx="4962525" cy="1781175"/>
          </a:xfrm>
          <a:prstGeom prst="rect">
            <a:avLst/>
          </a:prstGeom>
        </p:spPr>
      </p:pic>
    </p:spTree>
    <p:extLst>
      <p:ext uri="{BB962C8B-B14F-4D97-AF65-F5344CB8AC3E}">
        <p14:creationId xmlns:p14="http://schemas.microsoft.com/office/powerpoint/2010/main" val="1687485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651EA-6692-453A-BF45-8AF0BDF19A3C}"/>
              </a:ext>
            </a:extLst>
          </p:cNvPr>
          <p:cNvSpPr>
            <a:spLocks noGrp="1"/>
          </p:cNvSpPr>
          <p:nvPr>
            <p:ph type="title"/>
          </p:nvPr>
        </p:nvSpPr>
        <p:spPr/>
        <p:txBody>
          <a:bodyPr/>
          <a:lstStyle/>
          <a:p>
            <a:r>
              <a:rPr lang="en-US"/>
              <a:t>Postprocessing with </a:t>
            </a:r>
            <a:r>
              <a:rPr lang="en-US" err="1"/>
              <a:t>Fairlearn</a:t>
            </a:r>
            <a:r>
              <a:rPr lang="en-US"/>
              <a:t> </a:t>
            </a:r>
            <a:r>
              <a:rPr lang="en-US" err="1"/>
              <a:t>ThresholdOptimizer</a:t>
            </a:r>
            <a:endParaRPr lang="en-US"/>
          </a:p>
        </p:txBody>
      </p:sp>
      <p:sp>
        <p:nvSpPr>
          <p:cNvPr id="3" name="Content Placeholder 2">
            <a:extLst>
              <a:ext uri="{FF2B5EF4-FFF2-40B4-BE49-F238E27FC236}">
                <a16:creationId xmlns:a16="http://schemas.microsoft.com/office/drawing/2014/main" id="{AF92037A-69A6-45E1-ADC5-DF0966A60274}"/>
              </a:ext>
            </a:extLst>
          </p:cNvPr>
          <p:cNvSpPr>
            <a:spLocks noGrp="1"/>
          </p:cNvSpPr>
          <p:nvPr>
            <p:ph idx="1"/>
          </p:nvPr>
        </p:nvSpPr>
        <p:spPr>
          <a:xfrm>
            <a:off x="789137" y="1945933"/>
            <a:ext cx="10613726" cy="2188518"/>
          </a:xfrm>
        </p:spPr>
        <p:txBody>
          <a:bodyPr/>
          <a:lstStyle/>
          <a:p>
            <a:r>
              <a:rPr lang="en-US" err="1"/>
              <a:t>ThresholdOptimizer</a:t>
            </a:r>
            <a:r>
              <a:rPr lang="en-US"/>
              <a:t> is a </a:t>
            </a:r>
            <a:r>
              <a:rPr lang="en-US" b="1"/>
              <a:t>meta-algorithm</a:t>
            </a:r>
            <a:r>
              <a:rPr lang="en-US"/>
              <a:t> in that it acts as a wrapper around any standard (fairness-unaware) machine learning algorithm.</a:t>
            </a:r>
          </a:p>
          <a:p>
            <a:r>
              <a:rPr lang="en-US" i="0" err="1">
                <a:solidFill>
                  <a:srgbClr val="212121"/>
                </a:solidFill>
                <a:effectLst/>
              </a:rPr>
              <a:t>ThresholdOptimizer</a:t>
            </a:r>
            <a:r>
              <a:rPr lang="en-US" i="0">
                <a:solidFill>
                  <a:srgbClr val="212121"/>
                </a:solidFill>
                <a:effectLst/>
              </a:rPr>
              <a:t> is a </a:t>
            </a:r>
            <a:r>
              <a:rPr lang="en-US" b="1" i="0">
                <a:solidFill>
                  <a:srgbClr val="212121"/>
                </a:solidFill>
                <a:effectLst/>
              </a:rPr>
              <a:t>postprocessing</a:t>
            </a:r>
            <a:r>
              <a:rPr lang="en-US" b="0" i="0">
                <a:solidFill>
                  <a:srgbClr val="212121"/>
                </a:solidFill>
                <a:effectLst/>
              </a:rPr>
              <a:t> technique.</a:t>
            </a:r>
          </a:p>
          <a:p>
            <a:pPr lvl="1"/>
            <a:r>
              <a:rPr lang="en-US">
                <a:solidFill>
                  <a:srgbClr val="212121"/>
                </a:solidFill>
              </a:rPr>
              <a:t>It</a:t>
            </a:r>
            <a:r>
              <a:rPr lang="en-US" b="0" i="0">
                <a:solidFill>
                  <a:srgbClr val="212121"/>
                </a:solidFill>
                <a:effectLst/>
              </a:rPr>
              <a:t> takes an already trained model and a dataset as an input and seeks to fit a transformation function to the model's outputs to satisfy some (group) fairness constraint(s).</a:t>
            </a:r>
          </a:p>
          <a:p>
            <a:pPr lvl="1"/>
            <a:endParaRPr lang="en-US">
              <a:solidFill>
                <a:srgbClr val="212121"/>
              </a:solidFill>
              <a:latin typeface="Roboto" panose="02000000000000000000" pitchFamily="2" charset="0"/>
            </a:endParaRPr>
          </a:p>
          <a:p>
            <a:pPr marL="0" lvl="1" indent="0">
              <a:buNone/>
            </a:pPr>
            <a:r>
              <a:rPr lang="en-US">
                <a:solidFill>
                  <a:srgbClr val="212121"/>
                </a:solidFill>
                <a:latin typeface="Roboto" panose="02000000000000000000" pitchFamily="2" charset="0"/>
              </a:rPr>
              <a:t>	</a:t>
            </a:r>
          </a:p>
        </p:txBody>
      </p:sp>
      <p:sp>
        <p:nvSpPr>
          <p:cNvPr id="5" name="Footer Placeholder 4">
            <a:extLst>
              <a:ext uri="{FF2B5EF4-FFF2-40B4-BE49-F238E27FC236}">
                <a16:creationId xmlns:a16="http://schemas.microsoft.com/office/drawing/2014/main" id="{1D2258D8-1F52-4F81-841E-7ECEA87CD98B}"/>
              </a:ext>
            </a:extLst>
          </p:cNvPr>
          <p:cNvSpPr>
            <a:spLocks noGrp="1"/>
          </p:cNvSpPr>
          <p:nvPr>
            <p:ph type="ftr"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59595"/>
                </a:solidFill>
                <a:effectLst/>
                <a:uLnTx/>
                <a:uFillTx/>
                <a:latin typeface="Arial" panose="020B0604020202020204" pitchFamily="34" charset="0"/>
                <a:ea typeface="+mn-ea"/>
                <a:cs typeface="+mn-cs"/>
              </a:rPr>
              <a:t>© 2021 UnitedHealth Group. All rights reserved. Do not distribute or reproduce without express permission from UnitedHealth Group.</a:t>
            </a:r>
          </a:p>
        </p:txBody>
      </p:sp>
      <p:sp>
        <p:nvSpPr>
          <p:cNvPr id="6" name="Slide Number Placeholder 5">
            <a:extLst>
              <a:ext uri="{FF2B5EF4-FFF2-40B4-BE49-F238E27FC236}">
                <a16:creationId xmlns:a16="http://schemas.microsoft.com/office/drawing/2014/main" id="{A9523310-EF73-4DE3-94DC-C930CE0809D9}"/>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5B2B82-00EA-4108-9CE5-05751273D5F9}" type="slidenum">
              <a:rPr kumimoji="0" lang="en-US" sz="900" b="1" i="0" u="none" strike="noStrike" kern="1200" cap="none" spc="0" normalizeH="0" baseline="0" noProof="0" smtClean="0">
                <a:ln>
                  <a:noFill/>
                </a:ln>
                <a:solidFill>
                  <a:srgbClr val="222222"/>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900" b="1" i="0" u="none" strike="noStrike" kern="1200" cap="none" spc="0" normalizeH="0" baseline="0" noProof="0">
              <a:ln>
                <a:noFill/>
              </a:ln>
              <a:solidFill>
                <a:srgbClr val="222222"/>
              </a:solidFill>
              <a:effectLst/>
              <a:uLnTx/>
              <a:uFillTx/>
              <a:latin typeface="Arial" panose="020B0604020202020204" pitchFamily="34" charset="0"/>
              <a:ea typeface="+mn-ea"/>
              <a:cs typeface="+mn-cs"/>
            </a:endParaRPr>
          </a:p>
        </p:txBody>
      </p:sp>
      <p:pic>
        <p:nvPicPr>
          <p:cNvPr id="11" name="Graphic 10" descr="Comment Important with solid fill">
            <a:extLst>
              <a:ext uri="{FF2B5EF4-FFF2-40B4-BE49-F238E27FC236}">
                <a16:creationId xmlns:a16="http://schemas.microsoft.com/office/drawing/2014/main" id="{F6B99D0E-4729-42E4-862D-9B9AE85FED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024" y="4322095"/>
            <a:ext cx="719436" cy="719436"/>
          </a:xfrm>
          <a:prstGeom prst="rect">
            <a:avLst/>
          </a:prstGeom>
        </p:spPr>
      </p:pic>
      <p:sp>
        <p:nvSpPr>
          <p:cNvPr id="12" name="TextBox 11">
            <a:extLst>
              <a:ext uri="{FF2B5EF4-FFF2-40B4-BE49-F238E27FC236}">
                <a16:creationId xmlns:a16="http://schemas.microsoft.com/office/drawing/2014/main" id="{3D249C8D-EDA7-4EC1-8DEF-5455AD3263BE}"/>
              </a:ext>
            </a:extLst>
          </p:cNvPr>
          <p:cNvSpPr txBox="1"/>
          <p:nvPr/>
        </p:nvSpPr>
        <p:spPr bwMode="gray">
          <a:xfrm>
            <a:off x="1357460" y="4374037"/>
            <a:ext cx="8521831" cy="615553"/>
          </a:xfrm>
          <a:prstGeom prst="rect">
            <a:avLst/>
          </a:prstGeom>
          <a:noFill/>
        </p:spPr>
        <p:txBody>
          <a:bodyPr vert="horz" wrap="square" lIns="0" tIns="0" rIns="0" bIns="0" rtlCol="0">
            <a:spAutoFit/>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kumimoji="0" lang="en-US" sz="2000" b="0" i="0" u="none" strike="noStrike" kern="1200" cap="none" spc="0" normalizeH="0" baseline="0" noProof="0">
                <a:ln>
                  <a:noFill/>
                </a:ln>
                <a:solidFill>
                  <a:srgbClr val="212121"/>
                </a:solidFill>
                <a:effectLst/>
                <a:uLnTx/>
                <a:uFillTx/>
                <a:latin typeface="Arial" panose="020B0604020202020204"/>
                <a:ea typeface="+mn-ea"/>
                <a:cs typeface="+mn-cs"/>
              </a:rPr>
              <a:t>One limitation of </a:t>
            </a:r>
            <a:r>
              <a:rPr kumimoji="0" lang="en-US" sz="2000" b="0" i="0" u="none" strike="noStrike" kern="1200" cap="none" spc="0" normalizeH="0" baseline="0" noProof="0" err="1">
                <a:ln>
                  <a:noFill/>
                </a:ln>
                <a:solidFill>
                  <a:srgbClr val="212121"/>
                </a:solidFill>
                <a:effectLst/>
                <a:uLnTx/>
                <a:uFillTx/>
                <a:latin typeface="Arial" panose="020B0604020202020204"/>
                <a:ea typeface="+mn-ea"/>
                <a:cs typeface="+mn-cs"/>
              </a:rPr>
              <a:t>ThresholdOptimizer</a:t>
            </a:r>
            <a:r>
              <a:rPr kumimoji="0" lang="en-US" sz="2000" b="0" i="0" u="none" strike="noStrike" kern="1200" cap="none" spc="0" normalizeH="0" baseline="0" noProof="0">
                <a:ln>
                  <a:noFill/>
                </a:ln>
                <a:solidFill>
                  <a:srgbClr val="212121"/>
                </a:solidFill>
                <a:effectLst/>
                <a:uLnTx/>
                <a:uFillTx/>
                <a:latin typeface="Arial" panose="020B0604020202020204"/>
                <a:ea typeface="+mn-ea"/>
                <a:cs typeface="+mn-cs"/>
              </a:rPr>
              <a:t> is it needs access to sensitive features during training and at deployment time.</a:t>
            </a:r>
            <a:endParaRPr kumimoji="0" lang="en-US" sz="2000" b="0" i="0" u="none" strike="noStrike" kern="1200" cap="none" spc="0" normalizeH="0" baseline="0" noProof="0">
              <a:ln>
                <a:noFill/>
              </a:ln>
              <a:solidFill>
                <a:srgbClr val="222222"/>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94210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36900-EA2B-47D7-84FF-D003D98EF3D5}"/>
              </a:ext>
            </a:extLst>
          </p:cNvPr>
          <p:cNvSpPr>
            <a:spLocks noGrp="1"/>
          </p:cNvSpPr>
          <p:nvPr>
            <p:ph type="title"/>
          </p:nvPr>
        </p:nvSpPr>
        <p:spPr/>
        <p:txBody>
          <a:bodyPr/>
          <a:lstStyle/>
          <a:p>
            <a:r>
              <a:rPr lang="en-US" dirty="0"/>
              <a:t>Use Case – </a:t>
            </a:r>
            <a:r>
              <a:rPr lang="en-US" dirty="0" err="1"/>
              <a:t>ThresholdOptimizer</a:t>
            </a:r>
            <a:r>
              <a:rPr lang="en-US" dirty="0"/>
              <a:t> Results</a:t>
            </a:r>
          </a:p>
        </p:txBody>
      </p:sp>
      <p:sp>
        <p:nvSpPr>
          <p:cNvPr id="5" name="Footer Placeholder 4">
            <a:extLst>
              <a:ext uri="{FF2B5EF4-FFF2-40B4-BE49-F238E27FC236}">
                <a16:creationId xmlns:a16="http://schemas.microsoft.com/office/drawing/2014/main" id="{CD602ACE-A2C2-450E-9C23-6FEAB8AF2752}"/>
              </a:ext>
            </a:extLst>
          </p:cNvPr>
          <p:cNvSpPr>
            <a:spLocks noGrp="1"/>
          </p:cNvSpPr>
          <p:nvPr>
            <p:ph type="ftr"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59595"/>
                </a:solidFill>
                <a:effectLst/>
                <a:uLnTx/>
                <a:uFillTx/>
                <a:latin typeface="Arial" panose="020B0604020202020204" pitchFamily="34" charset="0"/>
                <a:ea typeface="+mn-ea"/>
                <a:cs typeface="+mn-cs"/>
              </a:rPr>
              <a:t>© 2021 UnitedHealth Group. All rights reserved. Do not distribute or reproduce without express permission from UnitedHealth Group.</a:t>
            </a:r>
          </a:p>
        </p:txBody>
      </p:sp>
      <p:sp>
        <p:nvSpPr>
          <p:cNvPr id="6" name="Slide Number Placeholder 5">
            <a:extLst>
              <a:ext uri="{FF2B5EF4-FFF2-40B4-BE49-F238E27FC236}">
                <a16:creationId xmlns:a16="http://schemas.microsoft.com/office/drawing/2014/main" id="{43D94F19-EB68-4C4F-AB5F-CE341F483C92}"/>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5B2B82-00EA-4108-9CE5-05751273D5F9}" type="slidenum">
              <a:rPr kumimoji="0" lang="en-US" sz="900" b="1" i="0" u="none" strike="noStrike" kern="1200" cap="none" spc="0" normalizeH="0" baseline="0" noProof="0" smtClean="0">
                <a:ln>
                  <a:noFill/>
                </a:ln>
                <a:solidFill>
                  <a:srgbClr val="222222"/>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900" b="1" i="0" u="none" strike="noStrike" kern="1200" cap="none" spc="0" normalizeH="0" baseline="0" noProof="0">
              <a:ln>
                <a:noFill/>
              </a:ln>
              <a:solidFill>
                <a:srgbClr val="222222"/>
              </a:solidFill>
              <a:effectLst/>
              <a:uLnTx/>
              <a:uFillTx/>
              <a:latin typeface="Arial" panose="020B0604020202020204" pitchFamily="34" charset="0"/>
              <a:ea typeface="+mn-ea"/>
              <a:cs typeface="+mn-cs"/>
            </a:endParaRPr>
          </a:p>
        </p:txBody>
      </p:sp>
      <p:sp>
        <p:nvSpPr>
          <p:cNvPr id="14" name="TextBox 13">
            <a:extLst>
              <a:ext uri="{FF2B5EF4-FFF2-40B4-BE49-F238E27FC236}">
                <a16:creationId xmlns:a16="http://schemas.microsoft.com/office/drawing/2014/main" id="{96180F38-868E-453F-BECA-516043FB6E5F}"/>
              </a:ext>
            </a:extLst>
          </p:cNvPr>
          <p:cNvSpPr txBox="1"/>
          <p:nvPr/>
        </p:nvSpPr>
        <p:spPr bwMode="gray">
          <a:xfrm>
            <a:off x="2618688" y="5009502"/>
            <a:ext cx="7482524" cy="923330"/>
          </a:xfrm>
          <a:prstGeom prst="rect">
            <a:avLst/>
          </a:prstGeom>
          <a:noFill/>
        </p:spPr>
        <p:txBody>
          <a:bodyPr wrap="square">
            <a:spAutoFit/>
          </a:bodyPr>
          <a:lstStyle/>
          <a:p>
            <a:pPr algn="l">
              <a:spcBef>
                <a:spcPts val="600"/>
              </a:spcBef>
            </a:pPr>
            <a:r>
              <a:rPr lang="en-US" b="0" i="0" u="none" baseline="0" dirty="0">
                <a:solidFill>
                  <a:schemeClr val="tx1"/>
                </a:solidFill>
                <a:latin typeface="+mn-lt"/>
              </a:rPr>
              <a:t>Threshold Optimizer minimizes the difference in th</a:t>
            </a:r>
            <a:r>
              <a:rPr lang="en-US" dirty="0"/>
              <a:t>e training data, however, does not hold up in the testing data suggesting the need for a larger sample size.</a:t>
            </a:r>
            <a:endParaRPr lang="en-US" b="0" i="0" u="none" baseline="0" dirty="0">
              <a:solidFill>
                <a:schemeClr val="tx1"/>
              </a:solidFill>
              <a:latin typeface="+mn-lt"/>
            </a:endParaRPr>
          </a:p>
        </p:txBody>
      </p:sp>
      <p:pic>
        <p:nvPicPr>
          <p:cNvPr id="16" name="Picture 15">
            <a:extLst>
              <a:ext uri="{FF2B5EF4-FFF2-40B4-BE49-F238E27FC236}">
                <a16:creationId xmlns:a16="http://schemas.microsoft.com/office/drawing/2014/main" id="{37CD4195-B10C-45AC-A606-C96428525323}"/>
              </a:ext>
            </a:extLst>
          </p:cNvPr>
          <p:cNvPicPr>
            <a:picLocks noChangeAspect="1"/>
          </p:cNvPicPr>
          <p:nvPr/>
        </p:nvPicPr>
        <p:blipFill>
          <a:blip r:embed="rId2"/>
          <a:stretch>
            <a:fillRect/>
          </a:stretch>
        </p:blipFill>
        <p:spPr>
          <a:xfrm>
            <a:off x="384754" y="1540881"/>
            <a:ext cx="11311946" cy="3303250"/>
          </a:xfrm>
          <a:prstGeom prst="rect">
            <a:avLst/>
          </a:prstGeom>
        </p:spPr>
      </p:pic>
    </p:spTree>
    <p:extLst>
      <p:ext uri="{BB962C8B-B14F-4D97-AF65-F5344CB8AC3E}">
        <p14:creationId xmlns:p14="http://schemas.microsoft.com/office/powerpoint/2010/main" val="3885892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FF2056-7FB9-4A5C-913C-A47D9EF76CFD}"/>
              </a:ext>
            </a:extLst>
          </p:cNvPr>
          <p:cNvPicPr>
            <a:picLocks noChangeAspect="1"/>
          </p:cNvPicPr>
          <p:nvPr/>
        </p:nvPicPr>
        <p:blipFill>
          <a:blip r:embed="rId3"/>
          <a:stretch>
            <a:fillRect/>
          </a:stretch>
        </p:blipFill>
        <p:spPr>
          <a:xfrm>
            <a:off x="875489" y="4445350"/>
            <a:ext cx="6186353" cy="1817523"/>
          </a:xfrm>
          <a:prstGeom prst="rect">
            <a:avLst/>
          </a:prstGeom>
        </p:spPr>
      </p:pic>
      <p:sp>
        <p:nvSpPr>
          <p:cNvPr id="2" name="Title 1">
            <a:extLst>
              <a:ext uri="{FF2B5EF4-FFF2-40B4-BE49-F238E27FC236}">
                <a16:creationId xmlns:a16="http://schemas.microsoft.com/office/drawing/2014/main" id="{4A9E9297-018E-46BE-B2F3-F9D5C5F7CCAE}"/>
              </a:ext>
            </a:extLst>
          </p:cNvPr>
          <p:cNvSpPr>
            <a:spLocks noGrp="1"/>
          </p:cNvSpPr>
          <p:nvPr>
            <p:ph type="title"/>
          </p:nvPr>
        </p:nvSpPr>
        <p:spPr/>
        <p:txBody>
          <a:bodyPr/>
          <a:lstStyle/>
          <a:p>
            <a:r>
              <a:rPr lang="en-US"/>
              <a:t>Reductions approach with </a:t>
            </a:r>
            <a:r>
              <a:rPr lang="en-US" err="1"/>
              <a:t>Fairlearn</a:t>
            </a:r>
            <a:r>
              <a:rPr lang="en-US"/>
              <a:t> </a:t>
            </a:r>
            <a:r>
              <a:rPr lang="en-US" err="1"/>
              <a:t>ExponentiatedGradient</a:t>
            </a:r>
            <a:endParaRPr lang="en-US"/>
          </a:p>
        </p:txBody>
      </p:sp>
      <p:sp>
        <p:nvSpPr>
          <p:cNvPr id="3" name="Content Placeholder 2">
            <a:extLst>
              <a:ext uri="{FF2B5EF4-FFF2-40B4-BE49-F238E27FC236}">
                <a16:creationId xmlns:a16="http://schemas.microsoft.com/office/drawing/2014/main" id="{A5E4D99D-CD0D-476A-A7FF-660C907663C5}"/>
              </a:ext>
            </a:extLst>
          </p:cNvPr>
          <p:cNvSpPr>
            <a:spLocks noGrp="1"/>
          </p:cNvSpPr>
          <p:nvPr>
            <p:ph idx="1"/>
          </p:nvPr>
        </p:nvSpPr>
        <p:spPr/>
        <p:txBody>
          <a:bodyPr/>
          <a:lstStyle/>
          <a:p>
            <a:r>
              <a:rPr lang="en-US" dirty="0" err="1"/>
              <a:t>ExponentiatedGradient</a:t>
            </a:r>
            <a:r>
              <a:rPr lang="en-US" dirty="0"/>
              <a:t> is a </a:t>
            </a:r>
            <a:r>
              <a:rPr lang="en-US" b="1" dirty="0"/>
              <a:t>reductions approach </a:t>
            </a:r>
            <a:r>
              <a:rPr lang="en-US" dirty="0"/>
              <a:t>of </a:t>
            </a:r>
            <a:r>
              <a:rPr lang="en-US" dirty="0">
                <a:hlinkClick r:id="rId4"/>
              </a:rPr>
              <a:t>Agarwal et. al (2018) </a:t>
            </a:r>
            <a:r>
              <a:rPr lang="en-US" dirty="0"/>
              <a:t>to obtain a model that satisfies the fairness constraints, but does not need access to sensitive features at deployment time.</a:t>
            </a:r>
          </a:p>
          <a:p>
            <a:r>
              <a:rPr lang="en-US" dirty="0" err="1"/>
              <a:t>ExponentiatedGradient</a:t>
            </a:r>
            <a:r>
              <a:rPr lang="en-US" dirty="0"/>
              <a:t> creates a sequence of reweighted datasets and retrains the wrapped model on each of them. The retraining process is guaranteed to find a model that satisfies the fairness constraints while optimizing the performance metric.</a:t>
            </a:r>
          </a:p>
        </p:txBody>
      </p:sp>
      <p:sp>
        <p:nvSpPr>
          <p:cNvPr id="5" name="Footer Placeholder 4">
            <a:extLst>
              <a:ext uri="{FF2B5EF4-FFF2-40B4-BE49-F238E27FC236}">
                <a16:creationId xmlns:a16="http://schemas.microsoft.com/office/drawing/2014/main" id="{DBD33EBC-2DA4-4945-B3FA-0109203DC5D6}"/>
              </a:ext>
            </a:extLst>
          </p:cNvPr>
          <p:cNvSpPr>
            <a:spLocks noGrp="1"/>
          </p:cNvSpPr>
          <p:nvPr>
            <p:ph type="ftr"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59595"/>
                </a:solidFill>
                <a:effectLst/>
                <a:uLnTx/>
                <a:uFillTx/>
                <a:latin typeface="Arial" panose="020B0604020202020204" pitchFamily="34" charset="0"/>
                <a:ea typeface="+mn-ea"/>
                <a:cs typeface="+mn-cs"/>
              </a:rPr>
              <a:t>© 2021 UnitedHealth Group. All rights reserved. Do not distribute or reproduce without express permission from UnitedHealth Group.</a:t>
            </a:r>
          </a:p>
        </p:txBody>
      </p:sp>
      <p:sp>
        <p:nvSpPr>
          <p:cNvPr id="6" name="Slide Number Placeholder 5">
            <a:extLst>
              <a:ext uri="{FF2B5EF4-FFF2-40B4-BE49-F238E27FC236}">
                <a16:creationId xmlns:a16="http://schemas.microsoft.com/office/drawing/2014/main" id="{80721155-8400-4BC8-B18F-149894CFDE20}"/>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5B2B82-00EA-4108-9CE5-05751273D5F9}" type="slidenum">
              <a:rPr kumimoji="0" lang="en-US" sz="900" b="1" i="0" u="none" strike="noStrike" kern="1200" cap="none" spc="0" normalizeH="0" baseline="0" noProof="0" smtClean="0">
                <a:ln>
                  <a:noFill/>
                </a:ln>
                <a:solidFill>
                  <a:srgbClr val="222222"/>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900" b="1" i="0" u="none" strike="noStrike" kern="1200" cap="none" spc="0" normalizeH="0" baseline="0" noProof="0">
              <a:ln>
                <a:noFill/>
              </a:ln>
              <a:solidFill>
                <a:srgbClr val="222222"/>
              </a:solidFill>
              <a:effectLst/>
              <a:uLnTx/>
              <a:uFillTx/>
              <a:latin typeface="Arial" panose="020B0604020202020204" pitchFamily="34" charset="0"/>
              <a:ea typeface="+mn-ea"/>
              <a:cs typeface="+mn-cs"/>
            </a:endParaRPr>
          </a:p>
        </p:txBody>
      </p:sp>
      <p:sp>
        <p:nvSpPr>
          <p:cNvPr id="9" name="TextBox 8">
            <a:extLst>
              <a:ext uri="{FF2B5EF4-FFF2-40B4-BE49-F238E27FC236}">
                <a16:creationId xmlns:a16="http://schemas.microsoft.com/office/drawing/2014/main" id="{18FAC61C-F5BB-414E-8168-AFCBAFC1F329}"/>
              </a:ext>
            </a:extLst>
          </p:cNvPr>
          <p:cNvSpPr txBox="1"/>
          <p:nvPr/>
        </p:nvSpPr>
        <p:spPr bwMode="gray">
          <a:xfrm>
            <a:off x="4003675" y="4079005"/>
            <a:ext cx="1860331" cy="307777"/>
          </a:xfrm>
          <a:prstGeom prst="rect">
            <a:avLst/>
          </a:prstGeom>
          <a:noFill/>
        </p:spPr>
        <p:txBody>
          <a:bodyPr vert="horz" wrap="square" lIns="0" tIns="0" rIns="0" bIns="0" rtlCol="0">
            <a:spAutoFit/>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kumimoji="0" lang="en-US" sz="2000" b="1" i="0" u="none" strike="noStrike" kern="1200" cap="none" spc="0" normalizeH="0" baseline="0" noProof="0">
                <a:ln>
                  <a:noFill/>
                </a:ln>
                <a:solidFill>
                  <a:srgbClr val="222222"/>
                </a:solidFill>
                <a:effectLst/>
                <a:uLnTx/>
                <a:uFillTx/>
                <a:latin typeface="Arial" panose="020B0604020202020204"/>
                <a:ea typeface="+mn-ea"/>
                <a:cs typeface="+mn-cs"/>
              </a:rPr>
              <a:t>Difference</a:t>
            </a:r>
          </a:p>
        </p:txBody>
      </p:sp>
      <p:sp>
        <p:nvSpPr>
          <p:cNvPr id="10" name="TextBox 9">
            <a:extLst>
              <a:ext uri="{FF2B5EF4-FFF2-40B4-BE49-F238E27FC236}">
                <a16:creationId xmlns:a16="http://schemas.microsoft.com/office/drawing/2014/main" id="{3C84C8E0-3623-40EE-A042-AB83DC87DB7E}"/>
              </a:ext>
            </a:extLst>
          </p:cNvPr>
          <p:cNvSpPr txBox="1"/>
          <p:nvPr/>
        </p:nvSpPr>
        <p:spPr bwMode="gray">
          <a:xfrm>
            <a:off x="7479462" y="5596838"/>
            <a:ext cx="3399074" cy="492443"/>
          </a:xfrm>
          <a:prstGeom prst="rect">
            <a:avLst/>
          </a:prstGeom>
          <a:noFill/>
        </p:spPr>
        <p:txBody>
          <a:bodyPr vert="horz" wrap="square" lIns="0" tIns="0" rIns="0" bIns="0" rtlCol="0">
            <a:spAutoFit/>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kumimoji="0" lang="en-US" sz="1600" b="1" i="0" u="none" strike="noStrike" kern="1200" cap="none" spc="0" normalizeH="0" baseline="0" noProof="0" dirty="0">
                <a:ln>
                  <a:noFill/>
                </a:ln>
                <a:solidFill>
                  <a:srgbClr val="222222"/>
                </a:solidFill>
                <a:effectLst/>
                <a:uLnTx/>
                <a:uFillTx/>
                <a:latin typeface="Arial" panose="020B0604020202020204"/>
                <a:ea typeface="+mn-ea"/>
                <a:cs typeface="+mn-cs"/>
              </a:rPr>
              <a:t>The reductions approach reduces the difference in all three metrics.</a:t>
            </a:r>
          </a:p>
        </p:txBody>
      </p:sp>
      <p:sp>
        <p:nvSpPr>
          <p:cNvPr id="11" name="Oval 10">
            <a:extLst>
              <a:ext uri="{FF2B5EF4-FFF2-40B4-BE49-F238E27FC236}">
                <a16:creationId xmlns:a16="http://schemas.microsoft.com/office/drawing/2014/main" id="{89DF7385-BB9C-46D6-B78E-F00CFF4A1704}"/>
              </a:ext>
            </a:extLst>
          </p:cNvPr>
          <p:cNvSpPr/>
          <p:nvPr/>
        </p:nvSpPr>
        <p:spPr bwMode="gray">
          <a:xfrm>
            <a:off x="2386968" y="5535038"/>
            <a:ext cx="4761226" cy="633861"/>
          </a:xfrm>
          <a:prstGeom prst="ellipse">
            <a:avLst/>
          </a:prstGeom>
          <a:noFill/>
          <a:ln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27661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BC2EF8-59A4-41B0-B0A4-08502657B38D}"/>
              </a:ext>
            </a:extLst>
          </p:cNvPr>
          <p:cNvPicPr>
            <a:picLocks noChangeAspect="1"/>
          </p:cNvPicPr>
          <p:nvPr/>
        </p:nvPicPr>
        <p:blipFill>
          <a:blip r:embed="rId3"/>
          <a:stretch>
            <a:fillRect/>
          </a:stretch>
        </p:blipFill>
        <p:spPr>
          <a:xfrm>
            <a:off x="247715" y="1497315"/>
            <a:ext cx="8782050" cy="3171825"/>
          </a:xfrm>
          <a:prstGeom prst="rect">
            <a:avLst/>
          </a:prstGeom>
        </p:spPr>
      </p:pic>
      <p:sp>
        <p:nvSpPr>
          <p:cNvPr id="2" name="Title 1">
            <a:extLst>
              <a:ext uri="{FF2B5EF4-FFF2-40B4-BE49-F238E27FC236}">
                <a16:creationId xmlns:a16="http://schemas.microsoft.com/office/drawing/2014/main" id="{FC96B9FB-595B-4D27-AB23-10CE97575A55}"/>
              </a:ext>
            </a:extLst>
          </p:cNvPr>
          <p:cNvSpPr>
            <a:spLocks noGrp="1"/>
          </p:cNvSpPr>
          <p:nvPr>
            <p:ph type="title"/>
          </p:nvPr>
        </p:nvSpPr>
        <p:spPr>
          <a:xfrm>
            <a:off x="495300" y="639763"/>
            <a:ext cx="11201400" cy="415925"/>
          </a:xfrm>
        </p:spPr>
        <p:txBody>
          <a:bodyPr wrap="square" anchor="b">
            <a:normAutofit/>
          </a:bodyPr>
          <a:lstStyle/>
          <a:p>
            <a:r>
              <a:rPr lang="en-US"/>
              <a:t>Use Case – Mitigation Comparison</a:t>
            </a:r>
          </a:p>
        </p:txBody>
      </p:sp>
      <p:sp>
        <p:nvSpPr>
          <p:cNvPr id="15" name="Text Placeholder 4">
            <a:extLst>
              <a:ext uri="{FF2B5EF4-FFF2-40B4-BE49-F238E27FC236}">
                <a16:creationId xmlns:a16="http://schemas.microsoft.com/office/drawing/2014/main" id="{CA1189B0-5ECA-4AE4-9DA7-BB7195578BBC}"/>
              </a:ext>
            </a:extLst>
          </p:cNvPr>
          <p:cNvSpPr>
            <a:spLocks noGrp="1"/>
          </p:cNvSpPr>
          <p:nvPr>
            <p:ph type="body" sz="quarter" idx="13"/>
          </p:nvPr>
        </p:nvSpPr>
        <p:spPr>
          <a:xfrm>
            <a:off x="495300" y="1143334"/>
            <a:ext cx="11201400" cy="304699"/>
          </a:xfrm>
        </p:spPr>
        <p:txBody>
          <a:bodyPr/>
          <a:lstStyle/>
          <a:p>
            <a:endParaRPr lang="en-US"/>
          </a:p>
        </p:txBody>
      </p:sp>
      <p:sp>
        <p:nvSpPr>
          <p:cNvPr id="5" name="Footer Placeholder 4">
            <a:extLst>
              <a:ext uri="{FF2B5EF4-FFF2-40B4-BE49-F238E27FC236}">
                <a16:creationId xmlns:a16="http://schemas.microsoft.com/office/drawing/2014/main" id="{309029D1-37BA-4F5B-AB55-336AEBF71644}"/>
              </a:ext>
            </a:extLst>
          </p:cNvPr>
          <p:cNvSpPr>
            <a:spLocks noGrp="1"/>
          </p:cNvSpPr>
          <p:nvPr>
            <p:ph type="ftr" sz="quarter" idx="15"/>
          </p:nvPr>
        </p:nvSpPr>
        <p:spPr>
          <a:xfrm>
            <a:off x="4003675" y="6502400"/>
            <a:ext cx="7315200" cy="122238"/>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959595"/>
                </a:solidFill>
                <a:effectLst/>
                <a:uLnTx/>
                <a:uFillTx/>
                <a:latin typeface="Arial" panose="020B0604020202020204" pitchFamily="34" charset="0"/>
                <a:ea typeface="+mn-ea"/>
                <a:cs typeface="+mn-cs"/>
              </a:rPr>
              <a:t>© 2021 UnitedHealth Group. All rights reserved. Do not distribute or reproduce without express permission from UnitedHealth Group.</a:t>
            </a:r>
          </a:p>
        </p:txBody>
      </p:sp>
      <p:sp>
        <p:nvSpPr>
          <p:cNvPr id="6" name="Slide Number Placeholder 5">
            <a:extLst>
              <a:ext uri="{FF2B5EF4-FFF2-40B4-BE49-F238E27FC236}">
                <a16:creationId xmlns:a16="http://schemas.microsoft.com/office/drawing/2014/main" id="{6632DC6E-EFDA-4AEC-BF2D-C2DA1D8A7509}"/>
              </a:ext>
            </a:extLst>
          </p:cNvPr>
          <p:cNvSpPr>
            <a:spLocks noGrp="1"/>
          </p:cNvSpPr>
          <p:nvPr>
            <p:ph type="sldNum" sz="quarter" idx="16"/>
          </p:nvPr>
        </p:nvSpPr>
        <p:spPr>
          <a:xfrm>
            <a:off x="11349038" y="6494463"/>
            <a:ext cx="350837" cy="138112"/>
          </a:xfrm>
        </p:spPr>
        <p:txBody>
          <a:bodyPr wrap="square"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8F5B2B82-00EA-4108-9CE5-05751273D5F9}" type="slidenum">
              <a:rPr kumimoji="0" lang="en-US" sz="900" b="1" i="0" u="none" strike="noStrike" kern="1200" cap="none" spc="0" normalizeH="0" baseline="0" noProof="0" smtClean="0">
                <a:ln>
                  <a:noFill/>
                </a:ln>
                <a:solidFill>
                  <a:srgbClr val="222222"/>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26</a:t>
            </a:fld>
            <a:endParaRPr kumimoji="0" lang="en-US" sz="900" b="1" i="0" u="none" strike="noStrike" kern="1200" cap="none" spc="0" normalizeH="0" baseline="0" noProof="0">
              <a:ln>
                <a:noFill/>
              </a:ln>
              <a:solidFill>
                <a:srgbClr val="222222"/>
              </a:solidFill>
              <a:effectLst/>
              <a:uLnTx/>
              <a:uFillTx/>
              <a:latin typeface="Arial" panose="020B0604020202020204" pitchFamily="34" charset="0"/>
              <a:ea typeface="+mn-ea"/>
              <a:cs typeface="+mn-cs"/>
            </a:endParaRPr>
          </a:p>
        </p:txBody>
      </p:sp>
      <p:sp>
        <p:nvSpPr>
          <p:cNvPr id="11" name="Arrow: Down 10">
            <a:extLst>
              <a:ext uri="{FF2B5EF4-FFF2-40B4-BE49-F238E27FC236}">
                <a16:creationId xmlns:a16="http://schemas.microsoft.com/office/drawing/2014/main" id="{FE451CB3-B7BA-438C-8A5F-D3C06EF73D2C}"/>
              </a:ext>
            </a:extLst>
          </p:cNvPr>
          <p:cNvSpPr/>
          <p:nvPr/>
        </p:nvSpPr>
        <p:spPr bwMode="gray">
          <a:xfrm flipV="1">
            <a:off x="1868605" y="4271630"/>
            <a:ext cx="529195" cy="795020"/>
          </a:xfrm>
          <a:prstGeom prst="downArrow">
            <a:avLst/>
          </a:prstGeom>
          <a:solidFill>
            <a:schemeClr val="accent5"/>
          </a:solidFill>
          <a:ln cap="rnd">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4176D9DA-B974-4994-AFF6-308ADB7271CC}"/>
              </a:ext>
            </a:extLst>
          </p:cNvPr>
          <p:cNvSpPr txBox="1"/>
          <p:nvPr/>
        </p:nvSpPr>
        <p:spPr bwMode="gray">
          <a:xfrm>
            <a:off x="1081798" y="5111274"/>
            <a:ext cx="3772303" cy="984885"/>
          </a:xfrm>
          <a:prstGeom prst="rect">
            <a:avLst/>
          </a:prstGeom>
          <a:noFill/>
        </p:spPr>
        <p:txBody>
          <a:bodyPr vert="horz" wrap="square" lIns="0" tIns="0" rIns="0" bIns="0" rtlCol="0">
            <a:spAutoFit/>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kumimoji="0" lang="en-US" sz="1600" b="1" i="0" u="none" strike="noStrike" kern="1200" cap="none" spc="0" normalizeH="0" baseline="0" noProof="0" dirty="0">
                <a:ln>
                  <a:noFill/>
                </a:ln>
                <a:solidFill>
                  <a:srgbClr val="222222"/>
                </a:solidFill>
                <a:effectLst/>
                <a:uLnTx/>
                <a:uFillTx/>
                <a:latin typeface="Arial" panose="020B0604020202020204"/>
                <a:ea typeface="+mn-ea"/>
                <a:cs typeface="+mn-cs"/>
              </a:rPr>
              <a:t>The mitigated model using </a:t>
            </a:r>
            <a:r>
              <a:rPr kumimoji="0" lang="en-US" sz="1600" b="1" i="0" u="none" strike="noStrike" kern="1200" cap="none" spc="0" normalizeH="0" baseline="0" noProof="0" dirty="0" err="1">
                <a:ln>
                  <a:noFill/>
                </a:ln>
                <a:solidFill>
                  <a:srgbClr val="222222"/>
                </a:solidFill>
                <a:effectLst/>
                <a:uLnTx/>
                <a:uFillTx/>
                <a:latin typeface="Arial" panose="020B0604020202020204"/>
                <a:ea typeface="+mn-ea"/>
                <a:cs typeface="+mn-cs"/>
              </a:rPr>
              <a:t>Exponeniated</a:t>
            </a:r>
            <a:r>
              <a:rPr lang="en-US" sz="1600" b="1" dirty="0">
                <a:solidFill>
                  <a:srgbClr val="222222"/>
                </a:solidFill>
                <a:latin typeface="Arial" panose="020B0604020202020204"/>
              </a:rPr>
              <a:t>Gradient</a:t>
            </a:r>
            <a:r>
              <a:rPr kumimoji="0" lang="en-US" sz="1600" b="1" i="0" u="none" strike="noStrike" kern="1200" cap="none" spc="0" normalizeH="0" baseline="0" noProof="0" dirty="0">
                <a:ln>
                  <a:noFill/>
                </a:ln>
                <a:solidFill>
                  <a:srgbClr val="222222"/>
                </a:solidFill>
                <a:effectLst/>
                <a:uLnTx/>
                <a:uFillTx/>
                <a:latin typeface="Arial" panose="020B0604020202020204"/>
                <a:ea typeface="+mn-ea"/>
                <a:cs typeface="+mn-cs"/>
              </a:rPr>
              <a:t> has a higher balanced error rate but a much smaller false negative rate difference.</a:t>
            </a:r>
          </a:p>
        </p:txBody>
      </p:sp>
      <p:pic>
        <p:nvPicPr>
          <p:cNvPr id="16" name="Picture 15">
            <a:extLst>
              <a:ext uri="{FF2B5EF4-FFF2-40B4-BE49-F238E27FC236}">
                <a16:creationId xmlns:a16="http://schemas.microsoft.com/office/drawing/2014/main" id="{23E63AAA-6420-4CC6-9112-A41533D108CE}"/>
              </a:ext>
            </a:extLst>
          </p:cNvPr>
          <p:cNvPicPr>
            <a:picLocks noChangeAspect="1"/>
          </p:cNvPicPr>
          <p:nvPr/>
        </p:nvPicPr>
        <p:blipFill>
          <a:blip r:embed="rId4"/>
          <a:stretch>
            <a:fillRect/>
          </a:stretch>
        </p:blipFill>
        <p:spPr>
          <a:xfrm>
            <a:off x="5948058" y="3281293"/>
            <a:ext cx="5295900" cy="1543050"/>
          </a:xfrm>
          <a:prstGeom prst="rect">
            <a:avLst/>
          </a:prstGeom>
        </p:spPr>
      </p:pic>
    </p:spTree>
    <p:extLst>
      <p:ext uri="{BB962C8B-B14F-4D97-AF65-F5344CB8AC3E}">
        <p14:creationId xmlns:p14="http://schemas.microsoft.com/office/powerpoint/2010/main" val="2570706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09A61-6375-466A-9E45-176B779C4EC5}"/>
              </a:ext>
            </a:extLst>
          </p:cNvPr>
          <p:cNvSpPr>
            <a:spLocks noGrp="1"/>
          </p:cNvSpPr>
          <p:nvPr>
            <p:ph type="title"/>
          </p:nvPr>
        </p:nvSpPr>
        <p:spPr/>
        <p:txBody>
          <a:bodyPr/>
          <a:lstStyle/>
          <a:p>
            <a:r>
              <a:rPr lang="en-US" dirty="0"/>
              <a:t>Pre-Processing Techniques</a:t>
            </a:r>
          </a:p>
        </p:txBody>
      </p:sp>
      <p:sp>
        <p:nvSpPr>
          <p:cNvPr id="3" name="Content Placeholder 2">
            <a:extLst>
              <a:ext uri="{FF2B5EF4-FFF2-40B4-BE49-F238E27FC236}">
                <a16:creationId xmlns:a16="http://schemas.microsoft.com/office/drawing/2014/main" id="{A4663F37-6C8D-42E7-A202-1CF76EAE0374}"/>
              </a:ext>
            </a:extLst>
          </p:cNvPr>
          <p:cNvSpPr>
            <a:spLocks noGrp="1"/>
          </p:cNvSpPr>
          <p:nvPr>
            <p:ph idx="1"/>
          </p:nvPr>
        </p:nvSpPr>
        <p:spPr>
          <a:xfrm>
            <a:off x="789137" y="1600199"/>
            <a:ext cx="10613726" cy="4618037"/>
          </a:xfrm>
        </p:spPr>
        <p:txBody>
          <a:bodyPr/>
          <a:lstStyle/>
          <a:p>
            <a:r>
              <a:rPr lang="en-US" sz="1700" u="sng" dirty="0"/>
              <a:t>Imbalanced Data</a:t>
            </a:r>
            <a:r>
              <a:rPr lang="en-US" sz="1700" dirty="0"/>
              <a:t>: Some sensitive group are under-represented causing the model to be unable to perform similarly across all groups</a:t>
            </a:r>
          </a:p>
          <a:p>
            <a:pPr lvl="1"/>
            <a:r>
              <a:rPr lang="en-US" sz="1700" dirty="0"/>
              <a:t>Sampling and Reweighing: Adjusts balance of different groups presenting more learning opportunities for under-represented groups</a:t>
            </a:r>
          </a:p>
          <a:p>
            <a:pPr marL="0" lvl="1" indent="0">
              <a:buNone/>
            </a:pPr>
            <a:r>
              <a:rPr lang="en-US" sz="1700" u="sng" dirty="0"/>
              <a:t>Data with Historical Bias</a:t>
            </a:r>
            <a:r>
              <a:rPr lang="en-US" sz="1700" dirty="0"/>
              <a:t>: Causes model to learn discriminatory behavior from existing bias in the historical data</a:t>
            </a:r>
          </a:p>
          <a:p>
            <a:pPr lvl="1"/>
            <a:r>
              <a:rPr lang="en-US" sz="1700" dirty="0"/>
              <a:t>Relabeling: Biased labels cause significant differences in false positives and false negatives between sensitive groups</a:t>
            </a:r>
          </a:p>
          <a:p>
            <a:pPr lvl="3"/>
            <a:r>
              <a:rPr lang="en-US" sz="1700" dirty="0"/>
              <a:t>Change labels for records that have same features but different outcomes</a:t>
            </a:r>
          </a:p>
          <a:p>
            <a:pPr lvl="1"/>
            <a:r>
              <a:rPr lang="en-US" sz="1700" dirty="0"/>
              <a:t>Data Transformations: Models can indirectly infer association of certain records with sensitive groups based on certain features (i.e. zip code, sports)</a:t>
            </a:r>
          </a:p>
          <a:p>
            <a:pPr lvl="2"/>
            <a:r>
              <a:rPr lang="en-US" sz="1700" dirty="0"/>
              <a:t>- Reduce or eliminate the correlation between sensitive attributes and other features as well as the target </a:t>
            </a:r>
          </a:p>
          <a:p>
            <a:pPr marL="0" lvl="2" indent="0">
              <a:buNone/>
            </a:pPr>
            <a:endParaRPr lang="en-US" sz="1700" dirty="0"/>
          </a:p>
          <a:p>
            <a:pPr marL="0" lvl="2" indent="0">
              <a:buNone/>
            </a:pPr>
            <a:r>
              <a:rPr lang="en-US" sz="1700" dirty="0"/>
              <a:t>Due to the blindness of these techniques to models’ inference of the data, some level of bias can still creep into the model predictions.</a:t>
            </a:r>
          </a:p>
        </p:txBody>
      </p:sp>
      <p:sp>
        <p:nvSpPr>
          <p:cNvPr id="5" name="Footer Placeholder 4">
            <a:extLst>
              <a:ext uri="{FF2B5EF4-FFF2-40B4-BE49-F238E27FC236}">
                <a16:creationId xmlns:a16="http://schemas.microsoft.com/office/drawing/2014/main" id="{1ABA66ED-828B-48F7-BEDF-EFF09981F506}"/>
              </a:ext>
            </a:extLst>
          </p:cNvPr>
          <p:cNvSpPr>
            <a:spLocks noGrp="1"/>
          </p:cNvSpPr>
          <p:nvPr>
            <p:ph type="ftr"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59595"/>
                </a:solidFill>
                <a:effectLst/>
                <a:uLnTx/>
                <a:uFillTx/>
                <a:latin typeface="Arial" panose="020B0604020202020204" pitchFamily="34" charset="0"/>
                <a:ea typeface="+mn-ea"/>
                <a:cs typeface="+mn-cs"/>
              </a:rPr>
              <a:t>© 2021 UnitedHealth Group. All rights reserved. Do not distribute or reproduce without express permission from UnitedHealth Group.</a:t>
            </a:r>
          </a:p>
        </p:txBody>
      </p:sp>
      <p:sp>
        <p:nvSpPr>
          <p:cNvPr id="6" name="Slide Number Placeholder 5">
            <a:extLst>
              <a:ext uri="{FF2B5EF4-FFF2-40B4-BE49-F238E27FC236}">
                <a16:creationId xmlns:a16="http://schemas.microsoft.com/office/drawing/2014/main" id="{D6E45C77-8832-4D49-83D0-CD8377B56ADF}"/>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5B2B82-00EA-4108-9CE5-05751273D5F9}" type="slidenum">
              <a:rPr kumimoji="0" lang="en-US" sz="900" b="1" i="0" u="none" strike="noStrike" kern="1200" cap="none" spc="0" normalizeH="0" baseline="0" noProof="0" smtClean="0">
                <a:ln>
                  <a:noFill/>
                </a:ln>
                <a:solidFill>
                  <a:srgbClr val="222222"/>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9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55351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95EB0-40EB-4511-962B-D49E34B91E3F}"/>
              </a:ext>
            </a:extLst>
          </p:cNvPr>
          <p:cNvSpPr>
            <a:spLocks noGrp="1"/>
          </p:cNvSpPr>
          <p:nvPr>
            <p:ph type="title"/>
          </p:nvPr>
        </p:nvSpPr>
        <p:spPr/>
        <p:txBody>
          <a:bodyPr/>
          <a:lstStyle/>
          <a:p>
            <a:r>
              <a:rPr lang="en-US" dirty="0"/>
              <a:t>Reweighing Technique</a:t>
            </a:r>
          </a:p>
        </p:txBody>
      </p:sp>
      <p:sp>
        <p:nvSpPr>
          <p:cNvPr id="3" name="Content Placeholder 2">
            <a:extLst>
              <a:ext uri="{FF2B5EF4-FFF2-40B4-BE49-F238E27FC236}">
                <a16:creationId xmlns:a16="http://schemas.microsoft.com/office/drawing/2014/main" id="{DED2DAEC-516D-492D-8AFC-F8DCF9395DCD}"/>
              </a:ext>
            </a:extLst>
          </p:cNvPr>
          <p:cNvSpPr>
            <a:spLocks noGrp="1"/>
          </p:cNvSpPr>
          <p:nvPr>
            <p:ph idx="1"/>
          </p:nvPr>
        </p:nvSpPr>
        <p:spPr>
          <a:xfrm>
            <a:off x="789137" y="1535679"/>
            <a:ext cx="10613726" cy="4067854"/>
          </a:xfrm>
        </p:spPr>
        <p:txBody>
          <a:bodyPr/>
          <a:lstStyle/>
          <a:p>
            <a:r>
              <a:rPr lang="en-US" dirty="0"/>
              <a:t>Disparate Impact (DI)= Probability of download given the person is not Caucasian divided by the </a:t>
            </a:r>
            <a:r>
              <a:rPr lang="en-US"/>
              <a:t>probability of download </a:t>
            </a:r>
            <a:r>
              <a:rPr lang="en-US" dirty="0"/>
              <a:t>given the person is Caucasian.</a:t>
            </a:r>
          </a:p>
          <a:p>
            <a:r>
              <a:rPr lang="en-US" dirty="0"/>
              <a:t>- For our fairness benchmark, we require that 1 - min(DI, 1/DI) &lt; 0.2</a:t>
            </a:r>
          </a:p>
          <a:p>
            <a:endParaRPr lang="en-US" dirty="0"/>
          </a:p>
          <a:p>
            <a:endParaRPr lang="en-US" dirty="0"/>
          </a:p>
        </p:txBody>
      </p:sp>
      <p:sp>
        <p:nvSpPr>
          <p:cNvPr id="5" name="Footer Placeholder 4">
            <a:extLst>
              <a:ext uri="{FF2B5EF4-FFF2-40B4-BE49-F238E27FC236}">
                <a16:creationId xmlns:a16="http://schemas.microsoft.com/office/drawing/2014/main" id="{EA8F0D69-9D5D-470F-B7E8-E3D2B6A72815}"/>
              </a:ext>
            </a:extLst>
          </p:cNvPr>
          <p:cNvSpPr>
            <a:spLocks noGrp="1"/>
          </p:cNvSpPr>
          <p:nvPr>
            <p:ph type="ftr" sz="quarter" idx="15"/>
          </p:nvPr>
        </p:nvSpPr>
        <p:spPr/>
        <p:txBody>
          <a:bodyPr/>
          <a:lstStyle/>
          <a:p>
            <a:pPr>
              <a:defRPr/>
            </a:pPr>
            <a:r>
              <a:rPr lang="en-US"/>
              <a:t>© 2021 UnitedHealth Group. All rights reserved. Do not distribute or reproduce without express permission from UnitedHealth Group.</a:t>
            </a:r>
          </a:p>
        </p:txBody>
      </p:sp>
      <p:sp>
        <p:nvSpPr>
          <p:cNvPr id="6" name="Slide Number Placeholder 5">
            <a:extLst>
              <a:ext uri="{FF2B5EF4-FFF2-40B4-BE49-F238E27FC236}">
                <a16:creationId xmlns:a16="http://schemas.microsoft.com/office/drawing/2014/main" id="{7529F972-36DC-4584-AA4E-A9E88DBEBAA0}"/>
              </a:ext>
            </a:extLst>
          </p:cNvPr>
          <p:cNvSpPr>
            <a:spLocks noGrp="1"/>
          </p:cNvSpPr>
          <p:nvPr>
            <p:ph type="sldNum" sz="quarter" idx="16"/>
          </p:nvPr>
        </p:nvSpPr>
        <p:spPr/>
        <p:txBody>
          <a:bodyPr/>
          <a:lstStyle/>
          <a:p>
            <a:pPr>
              <a:defRPr/>
            </a:pPr>
            <a:fld id="{8F5B2B82-00EA-4108-9CE5-05751273D5F9}" type="slidenum">
              <a:rPr lang="en-US" smtClean="0"/>
              <a:pPr>
                <a:defRPr/>
              </a:pPr>
              <a:t>28</a:t>
            </a:fld>
            <a:endParaRPr lang="en-US"/>
          </a:p>
        </p:txBody>
      </p:sp>
      <p:pic>
        <p:nvPicPr>
          <p:cNvPr id="8" name="Picture 7">
            <a:extLst>
              <a:ext uri="{FF2B5EF4-FFF2-40B4-BE49-F238E27FC236}">
                <a16:creationId xmlns:a16="http://schemas.microsoft.com/office/drawing/2014/main" id="{02D9BAF0-8EBE-496E-AAB5-783BFB766998}"/>
              </a:ext>
            </a:extLst>
          </p:cNvPr>
          <p:cNvPicPr>
            <a:picLocks noChangeAspect="1"/>
          </p:cNvPicPr>
          <p:nvPr/>
        </p:nvPicPr>
        <p:blipFill>
          <a:blip r:embed="rId2"/>
          <a:stretch>
            <a:fillRect/>
          </a:stretch>
        </p:blipFill>
        <p:spPr>
          <a:xfrm>
            <a:off x="2168517" y="3569605"/>
            <a:ext cx="7317153" cy="1511441"/>
          </a:xfrm>
          <a:prstGeom prst="rect">
            <a:avLst/>
          </a:prstGeom>
        </p:spPr>
      </p:pic>
    </p:spTree>
    <p:extLst>
      <p:ext uri="{BB962C8B-B14F-4D97-AF65-F5344CB8AC3E}">
        <p14:creationId xmlns:p14="http://schemas.microsoft.com/office/powerpoint/2010/main" val="7932326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2F5E6-AD7F-49ED-A884-69EC904CA88B}"/>
              </a:ext>
            </a:extLst>
          </p:cNvPr>
          <p:cNvSpPr>
            <a:spLocks noGrp="1"/>
          </p:cNvSpPr>
          <p:nvPr>
            <p:ph type="title"/>
          </p:nvPr>
        </p:nvSpPr>
        <p:spPr/>
        <p:txBody>
          <a:bodyPr/>
          <a:lstStyle/>
          <a:p>
            <a:r>
              <a:rPr lang="en-US" dirty="0"/>
              <a:t>Reweighing Technique</a:t>
            </a:r>
          </a:p>
        </p:txBody>
      </p:sp>
      <p:sp>
        <p:nvSpPr>
          <p:cNvPr id="3" name="Content Placeholder 2">
            <a:extLst>
              <a:ext uri="{FF2B5EF4-FFF2-40B4-BE49-F238E27FC236}">
                <a16:creationId xmlns:a16="http://schemas.microsoft.com/office/drawing/2014/main" id="{E483A53A-C52A-4BAE-9E54-239D51E4D8A4}"/>
              </a:ext>
            </a:extLst>
          </p:cNvPr>
          <p:cNvSpPr>
            <a:spLocks noGrp="1"/>
          </p:cNvSpPr>
          <p:nvPr>
            <p:ph idx="1"/>
          </p:nvPr>
        </p:nvSpPr>
        <p:spPr/>
        <p:txBody>
          <a:bodyPr/>
          <a:lstStyle/>
          <a:p>
            <a:r>
              <a:rPr lang="en-US" dirty="0"/>
              <a:t>Reweighing is a preprocessing technique that weights the examples in each (group, label) combination differently to ensure fairness before classification.</a:t>
            </a:r>
          </a:p>
          <a:p>
            <a:r>
              <a:rPr lang="en-US" dirty="0"/>
              <a:t>Calculate weight for each group and label combination:</a:t>
            </a:r>
          </a:p>
          <a:p>
            <a:pPr>
              <a:buNone/>
            </a:pPr>
            <a:endParaRPr lang="en-US" dirty="0"/>
          </a:p>
          <a:p>
            <a:endParaRPr lang="en-US" dirty="0"/>
          </a:p>
        </p:txBody>
      </p:sp>
      <p:sp>
        <p:nvSpPr>
          <p:cNvPr id="4" name="Text Placeholder 3">
            <a:extLst>
              <a:ext uri="{FF2B5EF4-FFF2-40B4-BE49-F238E27FC236}">
                <a16:creationId xmlns:a16="http://schemas.microsoft.com/office/drawing/2014/main" id="{864868B4-1380-4FD0-A251-DFA0576D5727}"/>
              </a:ext>
            </a:extLst>
          </p:cNvPr>
          <p:cNvSpPr>
            <a:spLocks noGrp="1"/>
          </p:cNvSpPr>
          <p:nvPr>
            <p:ph type="body" sz="quarter" idx="13"/>
          </p:nvPr>
        </p:nvSpPr>
        <p:spPr/>
        <p:txBody>
          <a:bodyPr/>
          <a:lstStyle/>
          <a:p>
            <a:endParaRPr lang="en-US" dirty="0"/>
          </a:p>
        </p:txBody>
      </p:sp>
      <p:sp>
        <p:nvSpPr>
          <p:cNvPr id="5" name="Footer Placeholder 4">
            <a:extLst>
              <a:ext uri="{FF2B5EF4-FFF2-40B4-BE49-F238E27FC236}">
                <a16:creationId xmlns:a16="http://schemas.microsoft.com/office/drawing/2014/main" id="{07E58D0B-385A-4969-8097-2CFB3560F2B9}"/>
              </a:ext>
            </a:extLst>
          </p:cNvPr>
          <p:cNvSpPr>
            <a:spLocks noGrp="1"/>
          </p:cNvSpPr>
          <p:nvPr>
            <p:ph type="ftr" sz="quarter" idx="15"/>
          </p:nvPr>
        </p:nvSpPr>
        <p:spPr/>
        <p:txBody>
          <a:bodyPr/>
          <a:lstStyle/>
          <a:p>
            <a:pPr>
              <a:defRPr/>
            </a:pPr>
            <a:r>
              <a:rPr lang="en-US"/>
              <a:t>© 2021 UnitedHealth Group. All rights reserved. Do not distribute or reproduce without express permission from UnitedHealth Group.</a:t>
            </a:r>
          </a:p>
        </p:txBody>
      </p:sp>
      <p:sp>
        <p:nvSpPr>
          <p:cNvPr id="6" name="Slide Number Placeholder 5">
            <a:extLst>
              <a:ext uri="{FF2B5EF4-FFF2-40B4-BE49-F238E27FC236}">
                <a16:creationId xmlns:a16="http://schemas.microsoft.com/office/drawing/2014/main" id="{639BEDEF-491C-4C6A-BBD4-D6E84210F723}"/>
              </a:ext>
            </a:extLst>
          </p:cNvPr>
          <p:cNvSpPr>
            <a:spLocks noGrp="1"/>
          </p:cNvSpPr>
          <p:nvPr>
            <p:ph type="sldNum" sz="quarter" idx="16"/>
          </p:nvPr>
        </p:nvSpPr>
        <p:spPr/>
        <p:txBody>
          <a:bodyPr/>
          <a:lstStyle/>
          <a:p>
            <a:pPr>
              <a:defRPr/>
            </a:pPr>
            <a:fld id="{8F5B2B82-00EA-4108-9CE5-05751273D5F9}" type="slidenum">
              <a:rPr lang="en-US" smtClean="0"/>
              <a:pPr>
                <a:defRPr/>
              </a:pPr>
              <a:t>29</a:t>
            </a:fld>
            <a:endParaRPr lang="en-US"/>
          </a:p>
        </p:txBody>
      </p:sp>
      <p:pic>
        <p:nvPicPr>
          <p:cNvPr id="12" name="Picture 11">
            <a:extLst>
              <a:ext uri="{FF2B5EF4-FFF2-40B4-BE49-F238E27FC236}">
                <a16:creationId xmlns:a16="http://schemas.microsoft.com/office/drawing/2014/main" id="{A03A9055-2905-4F75-A770-C701F2D40029}"/>
              </a:ext>
            </a:extLst>
          </p:cNvPr>
          <p:cNvPicPr>
            <a:picLocks noChangeAspect="1"/>
          </p:cNvPicPr>
          <p:nvPr/>
        </p:nvPicPr>
        <p:blipFill>
          <a:blip r:embed="rId2"/>
          <a:stretch>
            <a:fillRect/>
          </a:stretch>
        </p:blipFill>
        <p:spPr>
          <a:xfrm>
            <a:off x="913691" y="3429000"/>
            <a:ext cx="9413123" cy="1155333"/>
          </a:xfrm>
          <a:prstGeom prst="rect">
            <a:avLst/>
          </a:prstGeom>
        </p:spPr>
      </p:pic>
    </p:spTree>
    <p:extLst>
      <p:ext uri="{BB962C8B-B14F-4D97-AF65-F5344CB8AC3E}">
        <p14:creationId xmlns:p14="http://schemas.microsoft.com/office/powerpoint/2010/main" val="2778685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659F2-F035-4195-9C43-7BA38311B744}"/>
              </a:ext>
            </a:extLst>
          </p:cNvPr>
          <p:cNvSpPr>
            <a:spLocks noGrp="1"/>
          </p:cNvSpPr>
          <p:nvPr>
            <p:ph type="title"/>
          </p:nvPr>
        </p:nvSpPr>
        <p:spPr/>
        <p:txBody>
          <a:bodyPr/>
          <a:lstStyle/>
          <a:p>
            <a:r>
              <a:rPr lang="en-US" dirty="0"/>
              <a:t>What is Fairness?</a:t>
            </a:r>
          </a:p>
        </p:txBody>
      </p:sp>
      <p:sp>
        <p:nvSpPr>
          <p:cNvPr id="3" name="Content Placeholder 2">
            <a:extLst>
              <a:ext uri="{FF2B5EF4-FFF2-40B4-BE49-F238E27FC236}">
                <a16:creationId xmlns:a16="http://schemas.microsoft.com/office/drawing/2014/main" id="{8177E590-74A7-45ED-A4CD-FD3EFABBF10C}"/>
              </a:ext>
            </a:extLst>
          </p:cNvPr>
          <p:cNvSpPr>
            <a:spLocks noGrp="1"/>
          </p:cNvSpPr>
          <p:nvPr>
            <p:ph idx="1"/>
          </p:nvPr>
        </p:nvSpPr>
        <p:spPr>
          <a:xfrm>
            <a:off x="586926" y="1437617"/>
            <a:ext cx="10613726" cy="4298623"/>
          </a:xfrm>
        </p:spPr>
        <p:txBody>
          <a:bodyPr/>
          <a:lstStyle/>
          <a:p>
            <a:r>
              <a:rPr lang="en-US" dirty="0"/>
              <a:t>Important to understand that there is no single definition of fairness. </a:t>
            </a:r>
          </a:p>
          <a:p>
            <a:r>
              <a:rPr lang="en-US" sz="1800" u="sng" dirty="0"/>
              <a:t>Parity or Preference?</a:t>
            </a:r>
          </a:p>
          <a:p>
            <a:pPr lvl="1"/>
            <a:r>
              <a:rPr lang="en-US" sz="1800" b="1" dirty="0"/>
              <a:t>Statistical Parity</a:t>
            </a:r>
            <a:r>
              <a:rPr lang="en-US" sz="1800" dirty="0"/>
              <a:t>: Representative division regardless of preference</a:t>
            </a:r>
          </a:p>
          <a:p>
            <a:pPr marL="0" lvl="1" indent="0">
              <a:buNone/>
            </a:pPr>
            <a:endParaRPr lang="en-US" dirty="0"/>
          </a:p>
        </p:txBody>
      </p:sp>
      <p:sp>
        <p:nvSpPr>
          <p:cNvPr id="5" name="Footer Placeholder 4">
            <a:extLst>
              <a:ext uri="{FF2B5EF4-FFF2-40B4-BE49-F238E27FC236}">
                <a16:creationId xmlns:a16="http://schemas.microsoft.com/office/drawing/2014/main" id="{6E25E9F8-BAEA-49C7-84AD-1A7E83120D25}"/>
              </a:ext>
            </a:extLst>
          </p:cNvPr>
          <p:cNvSpPr>
            <a:spLocks noGrp="1"/>
          </p:cNvSpPr>
          <p:nvPr>
            <p:ph type="ftr" sz="quarter" idx="15"/>
          </p:nvPr>
        </p:nvSpPr>
        <p:spPr/>
        <p:txBody>
          <a:bodyPr/>
          <a:lstStyle/>
          <a:p>
            <a:pPr>
              <a:defRPr/>
            </a:pPr>
            <a:r>
              <a:rPr lang="en-US"/>
              <a:t>© 2021 UnitedHealth Group. All rights reserved. Do not distribute or reproduce without express permission from UnitedHealth Group.</a:t>
            </a:r>
          </a:p>
        </p:txBody>
      </p:sp>
      <p:sp>
        <p:nvSpPr>
          <p:cNvPr id="6" name="Slide Number Placeholder 5">
            <a:extLst>
              <a:ext uri="{FF2B5EF4-FFF2-40B4-BE49-F238E27FC236}">
                <a16:creationId xmlns:a16="http://schemas.microsoft.com/office/drawing/2014/main" id="{8EEDF21F-4731-4E88-8A2D-D3A6AC24E6D5}"/>
              </a:ext>
            </a:extLst>
          </p:cNvPr>
          <p:cNvSpPr>
            <a:spLocks noGrp="1"/>
          </p:cNvSpPr>
          <p:nvPr>
            <p:ph type="sldNum" sz="quarter" idx="16"/>
          </p:nvPr>
        </p:nvSpPr>
        <p:spPr/>
        <p:txBody>
          <a:bodyPr/>
          <a:lstStyle/>
          <a:p>
            <a:pPr>
              <a:defRPr/>
            </a:pPr>
            <a:fld id="{8F5B2B82-00EA-4108-9CE5-05751273D5F9}" type="slidenum">
              <a:rPr lang="en-US" smtClean="0"/>
              <a:pPr>
                <a:defRPr/>
              </a:pPr>
              <a:t>3</a:t>
            </a:fld>
            <a:endParaRPr lang="en-US"/>
          </a:p>
        </p:txBody>
      </p:sp>
      <p:pic>
        <p:nvPicPr>
          <p:cNvPr id="12" name="Graphic 11" descr="Woman with solid fill">
            <a:extLst>
              <a:ext uri="{FF2B5EF4-FFF2-40B4-BE49-F238E27FC236}">
                <a16:creationId xmlns:a16="http://schemas.microsoft.com/office/drawing/2014/main" id="{E5F06575-A728-44C8-928F-51D8BD22B7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6023" y="3756793"/>
            <a:ext cx="914400" cy="914400"/>
          </a:xfrm>
          <a:prstGeom prst="rect">
            <a:avLst/>
          </a:prstGeom>
        </p:spPr>
      </p:pic>
      <p:pic>
        <p:nvPicPr>
          <p:cNvPr id="16" name="Graphic 15" descr="Man with solid fill">
            <a:extLst>
              <a:ext uri="{FF2B5EF4-FFF2-40B4-BE49-F238E27FC236}">
                <a16:creationId xmlns:a16="http://schemas.microsoft.com/office/drawing/2014/main" id="{B1D7853D-5D13-4B0C-B082-0646CF386E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25244" y="2826500"/>
            <a:ext cx="914400" cy="914400"/>
          </a:xfrm>
          <a:prstGeom prst="rect">
            <a:avLst/>
          </a:prstGeom>
        </p:spPr>
      </p:pic>
      <p:pic>
        <p:nvPicPr>
          <p:cNvPr id="17" name="Graphic 16" descr="Man with solid fill">
            <a:extLst>
              <a:ext uri="{FF2B5EF4-FFF2-40B4-BE49-F238E27FC236}">
                <a16:creationId xmlns:a16="http://schemas.microsoft.com/office/drawing/2014/main" id="{D0CB6FDD-9795-4D1C-B2FB-D89F511936A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59040" y="3767336"/>
            <a:ext cx="914400" cy="914400"/>
          </a:xfrm>
          <a:prstGeom prst="rect">
            <a:avLst/>
          </a:prstGeom>
        </p:spPr>
      </p:pic>
      <p:pic>
        <p:nvPicPr>
          <p:cNvPr id="18" name="Graphic 17" descr="Man with solid fill">
            <a:extLst>
              <a:ext uri="{FF2B5EF4-FFF2-40B4-BE49-F238E27FC236}">
                <a16:creationId xmlns:a16="http://schemas.microsoft.com/office/drawing/2014/main" id="{AE896A1A-1DB6-4F15-882E-A2204A2DD1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87568" y="2841746"/>
            <a:ext cx="914400" cy="914400"/>
          </a:xfrm>
          <a:prstGeom prst="rect">
            <a:avLst/>
          </a:prstGeom>
        </p:spPr>
      </p:pic>
      <p:pic>
        <p:nvPicPr>
          <p:cNvPr id="19" name="Graphic 18" descr="Man with solid fill">
            <a:extLst>
              <a:ext uri="{FF2B5EF4-FFF2-40B4-BE49-F238E27FC236}">
                <a16:creationId xmlns:a16="http://schemas.microsoft.com/office/drawing/2014/main" id="{C11D8AE8-D2AA-4846-A527-CAAEEE1E7C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64091" y="2833718"/>
            <a:ext cx="914400" cy="914400"/>
          </a:xfrm>
          <a:prstGeom prst="rect">
            <a:avLst/>
          </a:prstGeom>
        </p:spPr>
      </p:pic>
      <p:pic>
        <p:nvPicPr>
          <p:cNvPr id="20" name="Graphic 19" descr="Man with solid fill">
            <a:extLst>
              <a:ext uri="{FF2B5EF4-FFF2-40B4-BE49-F238E27FC236}">
                <a16:creationId xmlns:a16="http://schemas.microsoft.com/office/drawing/2014/main" id="{BD7584E1-E716-475F-8C81-3E7670BD3C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72786" y="3774582"/>
            <a:ext cx="914400" cy="914400"/>
          </a:xfrm>
          <a:prstGeom prst="rect">
            <a:avLst/>
          </a:prstGeom>
        </p:spPr>
      </p:pic>
      <p:pic>
        <p:nvPicPr>
          <p:cNvPr id="21" name="Graphic 20" descr="Man with solid fill">
            <a:extLst>
              <a:ext uri="{FF2B5EF4-FFF2-40B4-BE49-F238E27FC236}">
                <a16:creationId xmlns:a16="http://schemas.microsoft.com/office/drawing/2014/main" id="{27CCB057-2DDB-4051-B623-C803C4D307B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52358" y="2848487"/>
            <a:ext cx="914400" cy="914400"/>
          </a:xfrm>
          <a:prstGeom prst="rect">
            <a:avLst/>
          </a:prstGeom>
        </p:spPr>
      </p:pic>
      <p:pic>
        <p:nvPicPr>
          <p:cNvPr id="22" name="Graphic 21" descr="Man with solid fill">
            <a:extLst>
              <a:ext uri="{FF2B5EF4-FFF2-40B4-BE49-F238E27FC236}">
                <a16:creationId xmlns:a16="http://schemas.microsoft.com/office/drawing/2014/main" id="{C643A8A3-713B-42D9-B83A-745D4FF66A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5599" y="2815737"/>
            <a:ext cx="914400" cy="914400"/>
          </a:xfrm>
          <a:prstGeom prst="rect">
            <a:avLst/>
          </a:prstGeom>
        </p:spPr>
      </p:pic>
      <p:pic>
        <p:nvPicPr>
          <p:cNvPr id="23" name="Graphic 22" descr="Man with solid fill">
            <a:extLst>
              <a:ext uri="{FF2B5EF4-FFF2-40B4-BE49-F238E27FC236}">
                <a16:creationId xmlns:a16="http://schemas.microsoft.com/office/drawing/2014/main" id="{FB092646-ED7E-4AC5-9B7E-EAC4B33C49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46993" y="3762887"/>
            <a:ext cx="914400" cy="914400"/>
          </a:xfrm>
          <a:prstGeom prst="rect">
            <a:avLst/>
          </a:prstGeom>
        </p:spPr>
      </p:pic>
      <p:pic>
        <p:nvPicPr>
          <p:cNvPr id="24" name="Graphic 23" descr="Man with solid fill">
            <a:extLst>
              <a:ext uri="{FF2B5EF4-FFF2-40B4-BE49-F238E27FC236}">
                <a16:creationId xmlns:a16="http://schemas.microsoft.com/office/drawing/2014/main" id="{5EF977B4-7F3F-4AE4-8D1E-E23AF5F682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28340" y="3784411"/>
            <a:ext cx="914400" cy="914400"/>
          </a:xfrm>
          <a:prstGeom prst="rect">
            <a:avLst/>
          </a:prstGeom>
        </p:spPr>
      </p:pic>
      <p:pic>
        <p:nvPicPr>
          <p:cNvPr id="25" name="Graphic 24" descr="Man with solid fill">
            <a:extLst>
              <a:ext uri="{FF2B5EF4-FFF2-40B4-BE49-F238E27FC236}">
                <a16:creationId xmlns:a16="http://schemas.microsoft.com/office/drawing/2014/main" id="{404F4F7B-AF6B-40D6-A083-E96F21BC84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74152" y="3751506"/>
            <a:ext cx="914400" cy="914400"/>
          </a:xfrm>
          <a:prstGeom prst="rect">
            <a:avLst/>
          </a:prstGeom>
        </p:spPr>
      </p:pic>
      <p:pic>
        <p:nvPicPr>
          <p:cNvPr id="26" name="Graphic 25" descr="Woman with solid fill">
            <a:extLst>
              <a:ext uri="{FF2B5EF4-FFF2-40B4-BE49-F238E27FC236}">
                <a16:creationId xmlns:a16="http://schemas.microsoft.com/office/drawing/2014/main" id="{9B007451-BE73-4AED-92FE-C7C23542D4F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3295" y="2832633"/>
            <a:ext cx="914400" cy="914400"/>
          </a:xfrm>
          <a:prstGeom prst="rect">
            <a:avLst/>
          </a:prstGeom>
        </p:spPr>
      </p:pic>
      <p:pic>
        <p:nvPicPr>
          <p:cNvPr id="27" name="Graphic 26" descr="Woman with solid fill">
            <a:extLst>
              <a:ext uri="{FF2B5EF4-FFF2-40B4-BE49-F238E27FC236}">
                <a16:creationId xmlns:a16="http://schemas.microsoft.com/office/drawing/2014/main" id="{F10F3F1A-2566-4791-A7A0-CF9CDC8EAF2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54201" y="2860675"/>
            <a:ext cx="914400" cy="914400"/>
          </a:xfrm>
          <a:prstGeom prst="rect">
            <a:avLst/>
          </a:prstGeom>
        </p:spPr>
      </p:pic>
      <p:pic>
        <p:nvPicPr>
          <p:cNvPr id="28" name="Graphic 27" descr="Woman with solid fill">
            <a:extLst>
              <a:ext uri="{FF2B5EF4-FFF2-40B4-BE49-F238E27FC236}">
                <a16:creationId xmlns:a16="http://schemas.microsoft.com/office/drawing/2014/main" id="{B18E1E63-FD3B-4F50-B37E-0BE3BB2D43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59131" y="3762887"/>
            <a:ext cx="914400" cy="914400"/>
          </a:xfrm>
          <a:prstGeom prst="rect">
            <a:avLst/>
          </a:prstGeom>
        </p:spPr>
      </p:pic>
      <p:pic>
        <p:nvPicPr>
          <p:cNvPr id="29" name="Graphic 28" descr="Woman with solid fill">
            <a:extLst>
              <a:ext uri="{FF2B5EF4-FFF2-40B4-BE49-F238E27FC236}">
                <a16:creationId xmlns:a16="http://schemas.microsoft.com/office/drawing/2014/main" id="{39CAC15E-C4A3-4703-B1D7-92A21BE868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4458" y="2814904"/>
            <a:ext cx="914400" cy="914400"/>
          </a:xfrm>
          <a:prstGeom prst="rect">
            <a:avLst/>
          </a:prstGeom>
        </p:spPr>
      </p:pic>
      <p:pic>
        <p:nvPicPr>
          <p:cNvPr id="30" name="Graphic 29" descr="Woman with solid fill">
            <a:extLst>
              <a:ext uri="{FF2B5EF4-FFF2-40B4-BE49-F238E27FC236}">
                <a16:creationId xmlns:a16="http://schemas.microsoft.com/office/drawing/2014/main" id="{2E6CE624-EB27-402A-B767-012D33DB61D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82060" y="2848487"/>
            <a:ext cx="914400" cy="914400"/>
          </a:xfrm>
          <a:prstGeom prst="rect">
            <a:avLst/>
          </a:prstGeom>
        </p:spPr>
      </p:pic>
      <p:pic>
        <p:nvPicPr>
          <p:cNvPr id="31" name="Graphic 30" descr="Woman with solid fill">
            <a:extLst>
              <a:ext uri="{FF2B5EF4-FFF2-40B4-BE49-F238E27FC236}">
                <a16:creationId xmlns:a16="http://schemas.microsoft.com/office/drawing/2014/main" id="{B5D8154E-D36C-4792-B979-7E4C0BED76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98834" y="3779722"/>
            <a:ext cx="914400" cy="914400"/>
          </a:xfrm>
          <a:prstGeom prst="rect">
            <a:avLst/>
          </a:prstGeom>
        </p:spPr>
      </p:pic>
      <p:pic>
        <p:nvPicPr>
          <p:cNvPr id="32" name="Graphic 31" descr="Woman with solid fill">
            <a:extLst>
              <a:ext uri="{FF2B5EF4-FFF2-40B4-BE49-F238E27FC236}">
                <a16:creationId xmlns:a16="http://schemas.microsoft.com/office/drawing/2014/main" id="{EADC26B9-69A4-4645-B67A-9F115DC724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89781" y="2848487"/>
            <a:ext cx="914400" cy="914400"/>
          </a:xfrm>
          <a:prstGeom prst="rect">
            <a:avLst/>
          </a:prstGeom>
        </p:spPr>
      </p:pic>
      <p:pic>
        <p:nvPicPr>
          <p:cNvPr id="33" name="Graphic 32" descr="Woman with solid fill">
            <a:extLst>
              <a:ext uri="{FF2B5EF4-FFF2-40B4-BE49-F238E27FC236}">
                <a16:creationId xmlns:a16="http://schemas.microsoft.com/office/drawing/2014/main" id="{BBAAA58A-5321-454C-922C-AF7EDF373E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7955" y="3767336"/>
            <a:ext cx="914400" cy="914400"/>
          </a:xfrm>
          <a:prstGeom prst="rect">
            <a:avLst/>
          </a:prstGeom>
        </p:spPr>
      </p:pic>
      <p:pic>
        <p:nvPicPr>
          <p:cNvPr id="34" name="Graphic 33" descr="Woman with solid fill">
            <a:extLst>
              <a:ext uri="{FF2B5EF4-FFF2-40B4-BE49-F238E27FC236}">
                <a16:creationId xmlns:a16="http://schemas.microsoft.com/office/drawing/2014/main" id="{1C07C894-2CCD-493A-ADDE-D0B6DFA5AED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4148" y="3779722"/>
            <a:ext cx="914400" cy="914400"/>
          </a:xfrm>
          <a:prstGeom prst="rect">
            <a:avLst/>
          </a:prstGeom>
        </p:spPr>
      </p:pic>
      <p:grpSp>
        <p:nvGrpSpPr>
          <p:cNvPr id="69" name="Group 68">
            <a:extLst>
              <a:ext uri="{FF2B5EF4-FFF2-40B4-BE49-F238E27FC236}">
                <a16:creationId xmlns:a16="http://schemas.microsoft.com/office/drawing/2014/main" id="{E17E8CD7-D9EE-49A5-9115-95E67E67C6FD}"/>
              </a:ext>
            </a:extLst>
          </p:cNvPr>
          <p:cNvGrpSpPr/>
          <p:nvPr/>
        </p:nvGrpSpPr>
        <p:grpSpPr>
          <a:xfrm>
            <a:off x="885486" y="5033211"/>
            <a:ext cx="2430351" cy="886965"/>
            <a:chOff x="1026341" y="5487264"/>
            <a:chExt cx="2430351" cy="886965"/>
          </a:xfrm>
        </p:grpSpPr>
        <p:pic>
          <p:nvPicPr>
            <p:cNvPr id="37" name="Graphic 36" descr="Pizza with solid fill">
              <a:extLst>
                <a:ext uri="{FF2B5EF4-FFF2-40B4-BE49-F238E27FC236}">
                  <a16:creationId xmlns:a16="http://schemas.microsoft.com/office/drawing/2014/main" id="{B48829ED-1F2E-4A55-8A9F-625711D52FD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6341" y="5495540"/>
              <a:ext cx="474538" cy="474538"/>
            </a:xfrm>
            <a:prstGeom prst="rect">
              <a:avLst/>
            </a:prstGeom>
          </p:spPr>
        </p:pic>
        <p:pic>
          <p:nvPicPr>
            <p:cNvPr id="39" name="Graphic 38" descr="Pasta with solid fill">
              <a:extLst>
                <a:ext uri="{FF2B5EF4-FFF2-40B4-BE49-F238E27FC236}">
                  <a16:creationId xmlns:a16="http://schemas.microsoft.com/office/drawing/2014/main" id="{3FB2AFF1-307B-4313-8F25-494F645F83A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4450" y="5917138"/>
              <a:ext cx="416326" cy="416326"/>
            </a:xfrm>
            <a:prstGeom prst="rect">
              <a:avLst/>
            </a:prstGeom>
          </p:spPr>
        </p:pic>
        <p:pic>
          <p:nvPicPr>
            <p:cNvPr id="58" name="Graphic 57" descr="Pizza with solid fill">
              <a:extLst>
                <a:ext uri="{FF2B5EF4-FFF2-40B4-BE49-F238E27FC236}">
                  <a16:creationId xmlns:a16="http://schemas.microsoft.com/office/drawing/2014/main" id="{E46F04ED-D962-450C-A556-921C18BDF4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18644" y="5489633"/>
              <a:ext cx="474538" cy="474538"/>
            </a:xfrm>
            <a:prstGeom prst="rect">
              <a:avLst/>
            </a:prstGeom>
          </p:spPr>
        </p:pic>
        <p:pic>
          <p:nvPicPr>
            <p:cNvPr id="59" name="Graphic 58" descr="Pizza with solid fill">
              <a:extLst>
                <a:ext uri="{FF2B5EF4-FFF2-40B4-BE49-F238E27FC236}">
                  <a16:creationId xmlns:a16="http://schemas.microsoft.com/office/drawing/2014/main" id="{20AA2EF0-CED2-4420-A5BD-F4BA4A4377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024470" y="5487264"/>
              <a:ext cx="474538" cy="474538"/>
            </a:xfrm>
            <a:prstGeom prst="rect">
              <a:avLst/>
            </a:prstGeom>
          </p:spPr>
        </p:pic>
        <p:pic>
          <p:nvPicPr>
            <p:cNvPr id="60" name="Graphic 59" descr="Pizza with solid fill">
              <a:extLst>
                <a:ext uri="{FF2B5EF4-FFF2-40B4-BE49-F238E27FC236}">
                  <a16:creationId xmlns:a16="http://schemas.microsoft.com/office/drawing/2014/main" id="{F45D2A10-65A1-4FC1-8742-C1E668B12F2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83115" y="5498303"/>
              <a:ext cx="474538" cy="474538"/>
            </a:xfrm>
            <a:prstGeom prst="rect">
              <a:avLst/>
            </a:prstGeom>
          </p:spPr>
        </p:pic>
        <p:pic>
          <p:nvPicPr>
            <p:cNvPr id="61" name="Graphic 60" descr="Pizza with solid fill">
              <a:extLst>
                <a:ext uri="{FF2B5EF4-FFF2-40B4-BE49-F238E27FC236}">
                  <a16:creationId xmlns:a16="http://schemas.microsoft.com/office/drawing/2014/main" id="{A6276FDD-D469-40C4-875A-8E8BDAD6335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82154" y="5495669"/>
              <a:ext cx="474538" cy="474538"/>
            </a:xfrm>
            <a:prstGeom prst="rect">
              <a:avLst/>
            </a:prstGeom>
          </p:spPr>
        </p:pic>
        <p:pic>
          <p:nvPicPr>
            <p:cNvPr id="62" name="Graphic 61" descr="Pasta with solid fill">
              <a:extLst>
                <a:ext uri="{FF2B5EF4-FFF2-40B4-BE49-F238E27FC236}">
                  <a16:creationId xmlns:a16="http://schemas.microsoft.com/office/drawing/2014/main" id="{9E00172C-CA60-42FC-B68D-B3FC374D474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61548" y="5925666"/>
              <a:ext cx="416326" cy="416326"/>
            </a:xfrm>
            <a:prstGeom prst="rect">
              <a:avLst/>
            </a:prstGeom>
          </p:spPr>
        </p:pic>
        <p:pic>
          <p:nvPicPr>
            <p:cNvPr id="63" name="Graphic 62" descr="Pasta with solid fill">
              <a:extLst>
                <a:ext uri="{FF2B5EF4-FFF2-40B4-BE49-F238E27FC236}">
                  <a16:creationId xmlns:a16="http://schemas.microsoft.com/office/drawing/2014/main" id="{4E2CE1E6-2B69-4315-9930-4C8278A7081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53450" y="5917138"/>
              <a:ext cx="416326" cy="416326"/>
            </a:xfrm>
            <a:prstGeom prst="rect">
              <a:avLst/>
            </a:prstGeom>
          </p:spPr>
        </p:pic>
        <p:pic>
          <p:nvPicPr>
            <p:cNvPr id="64" name="Graphic 63" descr="Pasta with solid fill">
              <a:extLst>
                <a:ext uri="{FF2B5EF4-FFF2-40B4-BE49-F238E27FC236}">
                  <a16:creationId xmlns:a16="http://schemas.microsoft.com/office/drawing/2014/main" id="{E1FA477C-F150-474B-910B-E3D90F0A256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02879" y="5917138"/>
              <a:ext cx="416326" cy="416326"/>
            </a:xfrm>
            <a:prstGeom prst="rect">
              <a:avLst/>
            </a:prstGeom>
          </p:spPr>
        </p:pic>
        <p:pic>
          <p:nvPicPr>
            <p:cNvPr id="65" name="Graphic 64" descr="Pasta with solid fill">
              <a:extLst>
                <a:ext uri="{FF2B5EF4-FFF2-40B4-BE49-F238E27FC236}">
                  <a16:creationId xmlns:a16="http://schemas.microsoft.com/office/drawing/2014/main" id="{B56E316C-CAA2-4C49-AC5D-CB8B4F34907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27286" y="5957903"/>
              <a:ext cx="416326" cy="416326"/>
            </a:xfrm>
            <a:prstGeom prst="rect">
              <a:avLst/>
            </a:prstGeom>
          </p:spPr>
        </p:pic>
      </p:grpSp>
      <p:grpSp>
        <p:nvGrpSpPr>
          <p:cNvPr id="70" name="Group 69">
            <a:extLst>
              <a:ext uri="{FF2B5EF4-FFF2-40B4-BE49-F238E27FC236}">
                <a16:creationId xmlns:a16="http://schemas.microsoft.com/office/drawing/2014/main" id="{1E3D2085-CD8E-4869-A12A-ABCDACAF1E43}"/>
              </a:ext>
            </a:extLst>
          </p:cNvPr>
          <p:cNvGrpSpPr/>
          <p:nvPr/>
        </p:nvGrpSpPr>
        <p:grpSpPr>
          <a:xfrm>
            <a:off x="5389017" y="4994673"/>
            <a:ext cx="2430351" cy="886965"/>
            <a:chOff x="1026341" y="5487264"/>
            <a:chExt cx="2430351" cy="886965"/>
          </a:xfrm>
        </p:grpSpPr>
        <p:pic>
          <p:nvPicPr>
            <p:cNvPr id="71" name="Graphic 70" descr="Pizza with solid fill">
              <a:extLst>
                <a:ext uri="{FF2B5EF4-FFF2-40B4-BE49-F238E27FC236}">
                  <a16:creationId xmlns:a16="http://schemas.microsoft.com/office/drawing/2014/main" id="{711694E8-49DB-42B7-B7C5-08B5F8F604E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6341" y="5495540"/>
              <a:ext cx="474538" cy="474538"/>
            </a:xfrm>
            <a:prstGeom prst="rect">
              <a:avLst/>
            </a:prstGeom>
          </p:spPr>
        </p:pic>
        <p:pic>
          <p:nvPicPr>
            <p:cNvPr id="72" name="Graphic 71" descr="Pasta with solid fill">
              <a:extLst>
                <a:ext uri="{FF2B5EF4-FFF2-40B4-BE49-F238E27FC236}">
                  <a16:creationId xmlns:a16="http://schemas.microsoft.com/office/drawing/2014/main" id="{BBD44C13-ABB0-4B45-94B5-2710CE7EF8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4450" y="5917138"/>
              <a:ext cx="416326" cy="416326"/>
            </a:xfrm>
            <a:prstGeom prst="rect">
              <a:avLst/>
            </a:prstGeom>
          </p:spPr>
        </p:pic>
        <p:pic>
          <p:nvPicPr>
            <p:cNvPr id="73" name="Graphic 72" descr="Pizza with solid fill">
              <a:extLst>
                <a:ext uri="{FF2B5EF4-FFF2-40B4-BE49-F238E27FC236}">
                  <a16:creationId xmlns:a16="http://schemas.microsoft.com/office/drawing/2014/main" id="{3DFE5063-01B1-4430-887D-F4F076C5F4A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18644" y="5489633"/>
              <a:ext cx="474538" cy="474538"/>
            </a:xfrm>
            <a:prstGeom prst="rect">
              <a:avLst/>
            </a:prstGeom>
          </p:spPr>
        </p:pic>
        <p:pic>
          <p:nvPicPr>
            <p:cNvPr id="74" name="Graphic 73" descr="Pizza with solid fill">
              <a:extLst>
                <a:ext uri="{FF2B5EF4-FFF2-40B4-BE49-F238E27FC236}">
                  <a16:creationId xmlns:a16="http://schemas.microsoft.com/office/drawing/2014/main" id="{958EBC32-B59A-4A57-A032-AF7130D50EB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024470" y="5487264"/>
              <a:ext cx="474538" cy="474538"/>
            </a:xfrm>
            <a:prstGeom prst="rect">
              <a:avLst/>
            </a:prstGeom>
          </p:spPr>
        </p:pic>
        <p:pic>
          <p:nvPicPr>
            <p:cNvPr id="75" name="Graphic 74" descr="Pizza with solid fill">
              <a:extLst>
                <a:ext uri="{FF2B5EF4-FFF2-40B4-BE49-F238E27FC236}">
                  <a16:creationId xmlns:a16="http://schemas.microsoft.com/office/drawing/2014/main" id="{05CAA9AE-8D54-4056-8A47-64180DD488D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83115" y="5498303"/>
              <a:ext cx="474538" cy="474538"/>
            </a:xfrm>
            <a:prstGeom prst="rect">
              <a:avLst/>
            </a:prstGeom>
          </p:spPr>
        </p:pic>
        <p:pic>
          <p:nvPicPr>
            <p:cNvPr id="76" name="Graphic 75" descr="Pizza with solid fill">
              <a:extLst>
                <a:ext uri="{FF2B5EF4-FFF2-40B4-BE49-F238E27FC236}">
                  <a16:creationId xmlns:a16="http://schemas.microsoft.com/office/drawing/2014/main" id="{DEEF647A-6CD7-4752-A225-5E3A361299E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82154" y="5495669"/>
              <a:ext cx="474538" cy="474538"/>
            </a:xfrm>
            <a:prstGeom prst="rect">
              <a:avLst/>
            </a:prstGeom>
          </p:spPr>
        </p:pic>
        <p:pic>
          <p:nvPicPr>
            <p:cNvPr id="77" name="Graphic 76" descr="Pasta with solid fill">
              <a:extLst>
                <a:ext uri="{FF2B5EF4-FFF2-40B4-BE49-F238E27FC236}">
                  <a16:creationId xmlns:a16="http://schemas.microsoft.com/office/drawing/2014/main" id="{3B5D10A4-71FF-4348-8958-5C373D24B87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61548" y="5925666"/>
              <a:ext cx="416326" cy="416326"/>
            </a:xfrm>
            <a:prstGeom prst="rect">
              <a:avLst/>
            </a:prstGeom>
          </p:spPr>
        </p:pic>
        <p:pic>
          <p:nvPicPr>
            <p:cNvPr id="78" name="Graphic 77" descr="Pasta with solid fill">
              <a:extLst>
                <a:ext uri="{FF2B5EF4-FFF2-40B4-BE49-F238E27FC236}">
                  <a16:creationId xmlns:a16="http://schemas.microsoft.com/office/drawing/2014/main" id="{CCFD90CF-90A8-42E2-8C39-A7D0982FD11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53450" y="5917138"/>
              <a:ext cx="416326" cy="416326"/>
            </a:xfrm>
            <a:prstGeom prst="rect">
              <a:avLst/>
            </a:prstGeom>
          </p:spPr>
        </p:pic>
        <p:pic>
          <p:nvPicPr>
            <p:cNvPr id="79" name="Graphic 78" descr="Pasta with solid fill">
              <a:extLst>
                <a:ext uri="{FF2B5EF4-FFF2-40B4-BE49-F238E27FC236}">
                  <a16:creationId xmlns:a16="http://schemas.microsoft.com/office/drawing/2014/main" id="{78855971-3BD9-46C8-9421-409A41BCE47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02879" y="5917138"/>
              <a:ext cx="416326" cy="416326"/>
            </a:xfrm>
            <a:prstGeom prst="rect">
              <a:avLst/>
            </a:prstGeom>
          </p:spPr>
        </p:pic>
        <p:pic>
          <p:nvPicPr>
            <p:cNvPr id="80" name="Graphic 79" descr="Pasta with solid fill">
              <a:extLst>
                <a:ext uri="{FF2B5EF4-FFF2-40B4-BE49-F238E27FC236}">
                  <a16:creationId xmlns:a16="http://schemas.microsoft.com/office/drawing/2014/main" id="{FD251592-79CF-41D9-B14A-56594AAD250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27286" y="5957903"/>
              <a:ext cx="416326" cy="416326"/>
            </a:xfrm>
            <a:prstGeom prst="rect">
              <a:avLst/>
            </a:prstGeom>
          </p:spPr>
        </p:pic>
      </p:grpSp>
      <p:sp>
        <p:nvSpPr>
          <p:cNvPr id="81" name="Rectangle 80">
            <a:extLst>
              <a:ext uri="{FF2B5EF4-FFF2-40B4-BE49-F238E27FC236}">
                <a16:creationId xmlns:a16="http://schemas.microsoft.com/office/drawing/2014/main" id="{70DAFB76-6009-4885-8BAC-2FA7257F91CC}"/>
              </a:ext>
            </a:extLst>
          </p:cNvPr>
          <p:cNvSpPr/>
          <p:nvPr/>
        </p:nvSpPr>
        <p:spPr bwMode="gray">
          <a:xfrm>
            <a:off x="9219414" y="3110845"/>
            <a:ext cx="379279" cy="318155"/>
          </a:xfrm>
          <a:prstGeom prst="rect">
            <a:avLst/>
          </a:prstGeom>
          <a:solidFill>
            <a:schemeClr val="accent1"/>
          </a:solidFill>
          <a:ln cap="rnd">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82" name="TextBox 81">
            <a:extLst>
              <a:ext uri="{FF2B5EF4-FFF2-40B4-BE49-F238E27FC236}">
                <a16:creationId xmlns:a16="http://schemas.microsoft.com/office/drawing/2014/main" id="{98156DE4-3704-4AAF-8816-2562410808EB}"/>
              </a:ext>
            </a:extLst>
          </p:cNvPr>
          <p:cNvSpPr txBox="1"/>
          <p:nvPr/>
        </p:nvSpPr>
        <p:spPr bwMode="gray">
          <a:xfrm>
            <a:off x="9783827" y="3185085"/>
            <a:ext cx="1231690" cy="215444"/>
          </a:xfrm>
          <a:prstGeom prst="rect">
            <a:avLst/>
          </a:prstGeom>
          <a:noFill/>
        </p:spPr>
        <p:txBody>
          <a:bodyPr vert="horz" wrap="square" lIns="0" tIns="0" rIns="0" bIns="0" rtlCol="0">
            <a:spAutoFit/>
          </a:bodyPr>
          <a:lstStyle/>
          <a:p>
            <a:pPr algn="l">
              <a:spcBef>
                <a:spcPts val="600"/>
              </a:spcBef>
            </a:pPr>
            <a:r>
              <a:rPr lang="en-US" sz="1400" b="0" i="0" u="none" baseline="0" dirty="0">
                <a:solidFill>
                  <a:schemeClr val="tx1"/>
                </a:solidFill>
                <a:latin typeface="+mn-lt"/>
              </a:rPr>
              <a:t>Prefers pizza</a:t>
            </a:r>
          </a:p>
        </p:txBody>
      </p:sp>
      <p:sp>
        <p:nvSpPr>
          <p:cNvPr id="83" name="Rectangle 82">
            <a:extLst>
              <a:ext uri="{FF2B5EF4-FFF2-40B4-BE49-F238E27FC236}">
                <a16:creationId xmlns:a16="http://schemas.microsoft.com/office/drawing/2014/main" id="{5D4E7C49-23AE-4823-8F62-6079169B22F5}"/>
              </a:ext>
            </a:extLst>
          </p:cNvPr>
          <p:cNvSpPr/>
          <p:nvPr/>
        </p:nvSpPr>
        <p:spPr bwMode="gray">
          <a:xfrm>
            <a:off x="9238012" y="3639594"/>
            <a:ext cx="379279" cy="318155"/>
          </a:xfrm>
          <a:prstGeom prst="rect">
            <a:avLst/>
          </a:prstGeom>
          <a:solidFill>
            <a:schemeClr val="tx1"/>
          </a:solidFill>
          <a:ln cap="rnd">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84" name="TextBox 83">
            <a:extLst>
              <a:ext uri="{FF2B5EF4-FFF2-40B4-BE49-F238E27FC236}">
                <a16:creationId xmlns:a16="http://schemas.microsoft.com/office/drawing/2014/main" id="{1395CA08-5978-4F37-B2C8-994E01B0A8BA}"/>
              </a:ext>
            </a:extLst>
          </p:cNvPr>
          <p:cNvSpPr txBox="1"/>
          <p:nvPr/>
        </p:nvSpPr>
        <p:spPr bwMode="gray">
          <a:xfrm>
            <a:off x="9793126" y="3690949"/>
            <a:ext cx="1231690" cy="215444"/>
          </a:xfrm>
          <a:prstGeom prst="rect">
            <a:avLst/>
          </a:prstGeom>
          <a:noFill/>
        </p:spPr>
        <p:txBody>
          <a:bodyPr vert="horz" wrap="square" lIns="0" tIns="0" rIns="0" bIns="0" rtlCol="0">
            <a:spAutoFit/>
          </a:bodyPr>
          <a:lstStyle/>
          <a:p>
            <a:pPr algn="l">
              <a:spcBef>
                <a:spcPts val="600"/>
              </a:spcBef>
            </a:pPr>
            <a:r>
              <a:rPr lang="en-US" sz="1400" b="0" i="0" u="none" baseline="0" dirty="0">
                <a:solidFill>
                  <a:schemeClr val="tx1"/>
                </a:solidFill>
                <a:latin typeface="+mn-lt"/>
              </a:rPr>
              <a:t>Prefers pasta</a:t>
            </a:r>
          </a:p>
        </p:txBody>
      </p:sp>
    </p:spTree>
    <p:extLst>
      <p:ext uri="{BB962C8B-B14F-4D97-AF65-F5344CB8AC3E}">
        <p14:creationId xmlns:p14="http://schemas.microsoft.com/office/powerpoint/2010/main" val="6200139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C907-D574-46CD-B821-09B25890FEFB}"/>
              </a:ext>
            </a:extLst>
          </p:cNvPr>
          <p:cNvSpPr>
            <a:spLocks noGrp="1"/>
          </p:cNvSpPr>
          <p:nvPr>
            <p:ph type="title"/>
          </p:nvPr>
        </p:nvSpPr>
        <p:spPr/>
        <p:txBody>
          <a:bodyPr/>
          <a:lstStyle/>
          <a:p>
            <a:r>
              <a:rPr lang="en-US" dirty="0"/>
              <a:t>Use Case -Takeaways</a:t>
            </a:r>
          </a:p>
        </p:txBody>
      </p:sp>
      <p:sp>
        <p:nvSpPr>
          <p:cNvPr id="3" name="Content Placeholder 2">
            <a:extLst>
              <a:ext uri="{FF2B5EF4-FFF2-40B4-BE49-F238E27FC236}">
                <a16:creationId xmlns:a16="http://schemas.microsoft.com/office/drawing/2014/main" id="{8B6F52B0-9F82-4CB8-9B37-A1C21AC02033}"/>
              </a:ext>
            </a:extLst>
          </p:cNvPr>
          <p:cNvSpPr>
            <a:spLocks noGrp="1"/>
          </p:cNvSpPr>
          <p:nvPr>
            <p:ph idx="1"/>
          </p:nvPr>
        </p:nvSpPr>
        <p:spPr/>
        <p:txBody>
          <a:bodyPr/>
          <a:lstStyle/>
          <a:p>
            <a:r>
              <a:rPr lang="en-US" dirty="0"/>
              <a:t>1) There is tradeoff between overall accuracy of the model and minimizing the difference in false negative rates between the groups.</a:t>
            </a:r>
          </a:p>
          <a:p>
            <a:r>
              <a:rPr lang="en-US" dirty="0">
                <a:solidFill>
                  <a:srgbClr val="222222"/>
                </a:solidFill>
                <a:latin typeface="Arial" panose="020B0604020202020204"/>
              </a:rPr>
              <a:t>2) </a:t>
            </a:r>
            <a:r>
              <a:rPr kumimoji="0" lang="en-US" sz="2000" i="0" u="none" strike="noStrike" kern="1200" cap="none" spc="0" normalizeH="0" baseline="0" noProof="0" dirty="0">
                <a:ln>
                  <a:noFill/>
                </a:ln>
                <a:solidFill>
                  <a:srgbClr val="222222"/>
                </a:solidFill>
                <a:effectLst/>
                <a:uLnTx/>
                <a:uFillTx/>
                <a:latin typeface="Arial" panose="020B0604020202020204"/>
                <a:ea typeface="+mn-ea"/>
                <a:cs typeface="+mn-cs"/>
              </a:rPr>
              <a:t>The mitigated model using </a:t>
            </a:r>
            <a:r>
              <a:rPr kumimoji="0" lang="en-US" sz="2000" i="0" u="none" strike="noStrike" kern="1200" cap="none" spc="0" normalizeH="0" baseline="0" noProof="0" dirty="0" err="1">
                <a:ln>
                  <a:noFill/>
                </a:ln>
                <a:solidFill>
                  <a:srgbClr val="222222"/>
                </a:solidFill>
                <a:effectLst/>
                <a:uLnTx/>
                <a:uFillTx/>
                <a:latin typeface="Arial" panose="020B0604020202020204"/>
                <a:ea typeface="+mn-ea"/>
                <a:cs typeface="+mn-cs"/>
              </a:rPr>
              <a:t>Exponeniated</a:t>
            </a:r>
            <a:r>
              <a:rPr lang="en-US" sz="2000" dirty="0">
                <a:solidFill>
                  <a:srgbClr val="222222"/>
                </a:solidFill>
                <a:latin typeface="Arial" panose="020B0604020202020204"/>
              </a:rPr>
              <a:t>Gradient</a:t>
            </a:r>
            <a:r>
              <a:rPr kumimoji="0" lang="en-US" sz="2000" i="0" u="none" strike="noStrike" kern="1200" cap="none" spc="0" normalizeH="0" baseline="0" noProof="0" dirty="0">
                <a:ln>
                  <a:noFill/>
                </a:ln>
                <a:solidFill>
                  <a:srgbClr val="222222"/>
                </a:solidFill>
                <a:effectLst/>
                <a:uLnTx/>
                <a:uFillTx/>
                <a:latin typeface="Arial" panose="020B0604020202020204"/>
                <a:ea typeface="+mn-ea"/>
                <a:cs typeface="+mn-cs"/>
              </a:rPr>
              <a:t> has a higher balanced error rate but a much smaller difference in false negative rate.</a:t>
            </a:r>
          </a:p>
          <a:p>
            <a:r>
              <a:rPr lang="en-US" dirty="0">
                <a:solidFill>
                  <a:srgbClr val="222222"/>
                </a:solidFill>
                <a:latin typeface="Arial" panose="020B0604020202020204"/>
              </a:rPr>
              <a:t>3) The disparate impact between Caucasian and Non-Caucasians is within the threshold of being fair.</a:t>
            </a:r>
          </a:p>
          <a:p>
            <a:r>
              <a:rPr lang="en-US" dirty="0">
                <a:solidFill>
                  <a:srgbClr val="222222"/>
                </a:solidFill>
                <a:latin typeface="Arial" panose="020B0604020202020204"/>
              </a:rPr>
              <a:t>4) More data will help identify if a mitigation algorithm is required.</a:t>
            </a:r>
          </a:p>
          <a:p>
            <a:endParaRPr kumimoji="0" lang="en-US" sz="2000" i="0" u="none" strike="noStrike" kern="1200" cap="none" spc="0" normalizeH="0" baseline="0" noProof="0" dirty="0">
              <a:ln>
                <a:noFill/>
              </a:ln>
              <a:solidFill>
                <a:srgbClr val="222222"/>
              </a:solidFill>
              <a:effectLst/>
              <a:uLnTx/>
              <a:uFillTx/>
              <a:latin typeface="Arial" panose="020B0604020202020204"/>
              <a:ea typeface="+mn-ea"/>
              <a:cs typeface="+mn-cs"/>
            </a:endParaRPr>
          </a:p>
          <a:p>
            <a:endParaRPr lang="en-US" dirty="0"/>
          </a:p>
        </p:txBody>
      </p:sp>
      <p:sp>
        <p:nvSpPr>
          <p:cNvPr id="4" name="Text Placeholder 3">
            <a:extLst>
              <a:ext uri="{FF2B5EF4-FFF2-40B4-BE49-F238E27FC236}">
                <a16:creationId xmlns:a16="http://schemas.microsoft.com/office/drawing/2014/main" id="{897025FE-D28B-4C03-8A13-DBCCC634D673}"/>
              </a:ext>
            </a:extLst>
          </p:cNvPr>
          <p:cNvSpPr>
            <a:spLocks noGrp="1"/>
          </p:cNvSpPr>
          <p:nvPr>
            <p:ph type="body" sz="quarter" idx="13"/>
          </p:nvPr>
        </p:nvSpPr>
        <p:spPr/>
        <p:txBody>
          <a:bodyPr/>
          <a:lstStyle/>
          <a:p>
            <a:endParaRPr lang="en-US"/>
          </a:p>
        </p:txBody>
      </p:sp>
      <p:sp>
        <p:nvSpPr>
          <p:cNvPr id="5" name="Footer Placeholder 4">
            <a:extLst>
              <a:ext uri="{FF2B5EF4-FFF2-40B4-BE49-F238E27FC236}">
                <a16:creationId xmlns:a16="http://schemas.microsoft.com/office/drawing/2014/main" id="{40D87708-286D-46BD-AE96-9CB582685EF6}"/>
              </a:ext>
            </a:extLst>
          </p:cNvPr>
          <p:cNvSpPr>
            <a:spLocks noGrp="1"/>
          </p:cNvSpPr>
          <p:nvPr>
            <p:ph type="ftr" sz="quarter" idx="15"/>
          </p:nvPr>
        </p:nvSpPr>
        <p:spPr/>
        <p:txBody>
          <a:bodyPr/>
          <a:lstStyle/>
          <a:p>
            <a:pPr>
              <a:defRPr/>
            </a:pPr>
            <a:r>
              <a:rPr lang="en-US"/>
              <a:t>© 2021 UnitedHealth Group. All rights reserved. Do not distribute or reproduce without express permission from UnitedHealth Group.</a:t>
            </a:r>
          </a:p>
        </p:txBody>
      </p:sp>
      <p:sp>
        <p:nvSpPr>
          <p:cNvPr id="6" name="Slide Number Placeholder 5">
            <a:extLst>
              <a:ext uri="{FF2B5EF4-FFF2-40B4-BE49-F238E27FC236}">
                <a16:creationId xmlns:a16="http://schemas.microsoft.com/office/drawing/2014/main" id="{BABDE5FF-D4CA-436F-BF4B-62939305AC03}"/>
              </a:ext>
            </a:extLst>
          </p:cNvPr>
          <p:cNvSpPr>
            <a:spLocks noGrp="1"/>
          </p:cNvSpPr>
          <p:nvPr>
            <p:ph type="sldNum" sz="quarter" idx="16"/>
          </p:nvPr>
        </p:nvSpPr>
        <p:spPr/>
        <p:txBody>
          <a:bodyPr/>
          <a:lstStyle/>
          <a:p>
            <a:pPr>
              <a:defRPr/>
            </a:pPr>
            <a:fld id="{8F5B2B82-00EA-4108-9CE5-05751273D5F9}" type="slidenum">
              <a:rPr lang="en-US" smtClean="0"/>
              <a:pPr>
                <a:defRPr/>
              </a:pPr>
              <a:t>30</a:t>
            </a:fld>
            <a:endParaRPr lang="en-US"/>
          </a:p>
        </p:txBody>
      </p:sp>
    </p:spTree>
    <p:extLst>
      <p:ext uri="{BB962C8B-B14F-4D97-AF65-F5344CB8AC3E}">
        <p14:creationId xmlns:p14="http://schemas.microsoft.com/office/powerpoint/2010/main" val="1278712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DBCA8-F4ED-490B-B5AA-5B3B4D003AB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60056D5-8167-4373-9F59-1F43940141C0}"/>
              </a:ext>
            </a:extLst>
          </p:cNvPr>
          <p:cNvSpPr>
            <a:spLocks noGrp="1"/>
          </p:cNvSpPr>
          <p:nvPr>
            <p:ph idx="1"/>
          </p:nvPr>
        </p:nvSpPr>
        <p:spPr/>
        <p:txBody>
          <a:bodyPr/>
          <a:lstStyle/>
          <a:p>
            <a:r>
              <a:rPr lang="en-US" dirty="0"/>
              <a:t>1) Machine learning models should demonstrate parity across identified sensitive groups.</a:t>
            </a:r>
          </a:p>
          <a:p>
            <a:r>
              <a:rPr lang="en-US" dirty="0"/>
              <a:t>2) It is important to not only </a:t>
            </a:r>
            <a:r>
              <a:rPr lang="en-US" i="1" dirty="0"/>
              <a:t>identify</a:t>
            </a:r>
            <a:r>
              <a:rPr lang="en-US" dirty="0"/>
              <a:t> disparities, but also </a:t>
            </a:r>
            <a:r>
              <a:rPr lang="en-US" i="1" dirty="0"/>
              <a:t>mitigate</a:t>
            </a:r>
            <a:r>
              <a:rPr lang="en-US" dirty="0"/>
              <a:t> them.</a:t>
            </a:r>
          </a:p>
          <a:p>
            <a:r>
              <a:rPr lang="en-US" dirty="0"/>
              <a:t>3) Mitigation can occur during pre-processing, at training time, or during post-processing.</a:t>
            </a:r>
          </a:p>
          <a:p>
            <a:r>
              <a:rPr lang="en-US" dirty="0"/>
              <a:t>4) Determining which algorithm to use is a tradeoff between performance and level of parity. </a:t>
            </a:r>
          </a:p>
        </p:txBody>
      </p:sp>
      <p:sp>
        <p:nvSpPr>
          <p:cNvPr id="5" name="Footer Placeholder 4">
            <a:extLst>
              <a:ext uri="{FF2B5EF4-FFF2-40B4-BE49-F238E27FC236}">
                <a16:creationId xmlns:a16="http://schemas.microsoft.com/office/drawing/2014/main" id="{F352DAC1-6816-4097-85A9-C007958FD0EC}"/>
              </a:ext>
            </a:extLst>
          </p:cNvPr>
          <p:cNvSpPr>
            <a:spLocks noGrp="1"/>
          </p:cNvSpPr>
          <p:nvPr>
            <p:ph type="ftr"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59595"/>
                </a:solidFill>
                <a:effectLst/>
                <a:uLnTx/>
                <a:uFillTx/>
                <a:latin typeface="Arial" panose="020B0604020202020204" pitchFamily="34" charset="0"/>
                <a:ea typeface="+mn-ea"/>
                <a:cs typeface="+mn-cs"/>
              </a:rPr>
              <a:t>© 2021 UnitedHealth Group. All rights reserved. Do not distribute or reproduce without express permission from UnitedHealth Group.</a:t>
            </a:r>
          </a:p>
        </p:txBody>
      </p:sp>
      <p:sp>
        <p:nvSpPr>
          <p:cNvPr id="6" name="Slide Number Placeholder 5">
            <a:extLst>
              <a:ext uri="{FF2B5EF4-FFF2-40B4-BE49-F238E27FC236}">
                <a16:creationId xmlns:a16="http://schemas.microsoft.com/office/drawing/2014/main" id="{176668C5-30A6-47B8-978D-FB87CA489023}"/>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5B2B82-00EA-4108-9CE5-05751273D5F9}" type="slidenum">
              <a:rPr kumimoji="0" lang="en-US" sz="900" b="1" i="0" u="none" strike="noStrike" kern="1200" cap="none" spc="0" normalizeH="0" baseline="0" noProof="0" smtClean="0">
                <a:ln>
                  <a:noFill/>
                </a:ln>
                <a:solidFill>
                  <a:srgbClr val="222222"/>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900" b="1" i="0" u="none" strike="noStrike" kern="1200" cap="none" spc="0" normalizeH="0" baseline="0" noProof="0">
              <a:ln>
                <a:noFill/>
              </a:ln>
              <a:solidFill>
                <a:srgbClr val="222222"/>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0424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391B9-1E35-4399-9395-AD8872CC3D1B}"/>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D5743DEC-504E-4050-A8F1-5A5669EBE265}"/>
              </a:ext>
            </a:extLst>
          </p:cNvPr>
          <p:cNvSpPr>
            <a:spLocks noGrp="1"/>
          </p:cNvSpPr>
          <p:nvPr>
            <p:ph idx="1"/>
          </p:nvPr>
        </p:nvSpPr>
        <p:spPr>
          <a:xfrm>
            <a:off x="495300" y="1193509"/>
            <a:ext cx="10613726" cy="5122449"/>
          </a:xfrm>
        </p:spPr>
        <p:txBody>
          <a:bodyPr/>
          <a:lstStyle/>
          <a:p>
            <a:r>
              <a:rPr lang="en-US" sz="1600" dirty="0"/>
              <a:t>Example code to run </a:t>
            </a:r>
            <a:r>
              <a:rPr lang="en-US" sz="1600" dirty="0" err="1"/>
              <a:t>Fairlearn’s</a:t>
            </a:r>
            <a:r>
              <a:rPr lang="en-US" sz="1600" dirty="0"/>
              <a:t> </a:t>
            </a:r>
            <a:r>
              <a:rPr lang="en-US" sz="1600" dirty="0" err="1"/>
              <a:t>MetricFrame</a:t>
            </a:r>
            <a:r>
              <a:rPr lang="en-US" sz="1600" dirty="0"/>
              <a:t>, </a:t>
            </a:r>
            <a:r>
              <a:rPr lang="en-US" sz="1600" dirty="0" err="1"/>
              <a:t>ThresholdOptimizer</a:t>
            </a:r>
            <a:r>
              <a:rPr lang="en-US" sz="1600" dirty="0"/>
              <a:t>, and </a:t>
            </a:r>
            <a:r>
              <a:rPr lang="en-US" sz="1600" dirty="0" err="1"/>
              <a:t>Exponeniated</a:t>
            </a:r>
            <a:r>
              <a:rPr lang="en-US" sz="1600" dirty="0"/>
              <a:t> Gradient:</a:t>
            </a:r>
          </a:p>
          <a:p>
            <a:r>
              <a:rPr lang="en-US" sz="1600" dirty="0">
                <a:hlinkClick r:id="rId2"/>
              </a:rPr>
              <a:t>SciPy 2021 </a:t>
            </a:r>
            <a:r>
              <a:rPr lang="en-US" sz="1600" dirty="0" err="1">
                <a:hlinkClick r:id="rId2"/>
              </a:rPr>
              <a:t>Tutorial.ipynb</a:t>
            </a:r>
            <a:r>
              <a:rPr lang="en-US" sz="1600" dirty="0">
                <a:hlinkClick r:id="rId2"/>
              </a:rPr>
              <a:t> - </a:t>
            </a:r>
            <a:r>
              <a:rPr lang="en-US" sz="1600" dirty="0" err="1">
                <a:hlinkClick r:id="rId2"/>
              </a:rPr>
              <a:t>Colaboratory</a:t>
            </a:r>
            <a:r>
              <a:rPr lang="en-US" sz="1600" dirty="0">
                <a:hlinkClick r:id="rId2"/>
              </a:rPr>
              <a:t> (google.com)</a:t>
            </a:r>
            <a:r>
              <a:rPr lang="en-US" sz="1600" dirty="0"/>
              <a:t> </a:t>
            </a:r>
          </a:p>
          <a:p>
            <a:r>
              <a:rPr lang="en-US" sz="1600" dirty="0"/>
              <a:t>Example code to run </a:t>
            </a:r>
            <a:r>
              <a:rPr lang="en-US" sz="1600" dirty="0" err="1"/>
              <a:t>Fairlearn’s</a:t>
            </a:r>
            <a:r>
              <a:rPr lang="en-US" sz="1600" dirty="0"/>
              <a:t> </a:t>
            </a:r>
            <a:r>
              <a:rPr lang="en-US" sz="1600" dirty="0" err="1"/>
              <a:t>GridSearch</a:t>
            </a:r>
            <a:r>
              <a:rPr lang="en-US" sz="1600" dirty="0"/>
              <a:t>:</a:t>
            </a:r>
          </a:p>
          <a:p>
            <a:r>
              <a:rPr lang="en-US" sz="1600" dirty="0">
                <a:hlinkClick r:id="rId3"/>
              </a:rPr>
              <a:t>https://github.com/fairlearn/fairlearn/blob/main/notebooks/Grid%20Search%20for%20Binary%20Classification.ipynb</a:t>
            </a:r>
            <a:endParaRPr lang="en-US" sz="1600" dirty="0"/>
          </a:p>
          <a:p>
            <a:r>
              <a:rPr lang="en-US" sz="1600" dirty="0"/>
              <a:t>Reweighing using AIF360:</a:t>
            </a:r>
          </a:p>
          <a:p>
            <a:r>
              <a:rPr lang="en-US" sz="1600" dirty="0">
                <a:hlinkClick r:id="rId4"/>
              </a:rPr>
              <a:t>https://nbviewer.org/github/IBM/AIF360/blob/master/examples/tutorial_credit_scoring.ipynb</a:t>
            </a:r>
            <a:endParaRPr lang="en-US" sz="1600" dirty="0"/>
          </a:p>
          <a:p>
            <a:r>
              <a:rPr lang="en-US" sz="1600" dirty="0"/>
              <a:t>Model remediation with TensorFlow:</a:t>
            </a:r>
          </a:p>
          <a:p>
            <a:r>
              <a:rPr lang="en-US" sz="1600" dirty="0">
                <a:hlinkClick r:id="rId5"/>
              </a:rPr>
              <a:t>https://www.tensorflow.org/responsible_ai/model_remediation</a:t>
            </a:r>
            <a:endParaRPr lang="en-US" sz="1600" dirty="0"/>
          </a:p>
          <a:p>
            <a:r>
              <a:rPr lang="en-US" sz="1600" dirty="0"/>
              <a:t>Technique for dealing with bias when no sensitive features are available:</a:t>
            </a:r>
          </a:p>
          <a:p>
            <a:r>
              <a:rPr lang="en-US" sz="1600" dirty="0">
                <a:hlinkClick r:id="rId6"/>
              </a:rPr>
              <a:t>https://arxiv.org/pdf/1806.08010.pdf</a:t>
            </a:r>
            <a:endParaRPr lang="en-US" sz="1600" dirty="0"/>
          </a:p>
          <a:p>
            <a:r>
              <a:rPr lang="en-US" sz="1600" dirty="0"/>
              <a:t>Summary of multiple bias mitigation techniques:</a:t>
            </a:r>
          </a:p>
          <a:p>
            <a:r>
              <a:rPr lang="en-US" sz="1600" dirty="0">
                <a:hlinkClick r:id="rId7"/>
              </a:rPr>
              <a:t>https://towardsdatascience.com/algorithmic-solutions-to-algorithmic-bias-aef59eaf6565</a:t>
            </a:r>
            <a:endParaRPr lang="en-US" sz="1600" dirty="0"/>
          </a:p>
          <a:p>
            <a:endParaRPr lang="en-US" dirty="0"/>
          </a:p>
          <a:p>
            <a:endParaRPr lang="en-US" dirty="0"/>
          </a:p>
        </p:txBody>
      </p:sp>
      <p:sp>
        <p:nvSpPr>
          <p:cNvPr id="5" name="Footer Placeholder 4">
            <a:extLst>
              <a:ext uri="{FF2B5EF4-FFF2-40B4-BE49-F238E27FC236}">
                <a16:creationId xmlns:a16="http://schemas.microsoft.com/office/drawing/2014/main" id="{05B0AD9F-7D5A-4465-9D7E-7BE7EB36EC10}"/>
              </a:ext>
            </a:extLst>
          </p:cNvPr>
          <p:cNvSpPr>
            <a:spLocks noGrp="1"/>
          </p:cNvSpPr>
          <p:nvPr>
            <p:ph type="ftr" sz="quarter" idx="15"/>
          </p:nvPr>
        </p:nvSpPr>
        <p:spPr/>
        <p:txBody>
          <a:bodyPr/>
          <a:lstStyle/>
          <a:p>
            <a:pPr>
              <a:defRPr/>
            </a:pPr>
            <a:r>
              <a:rPr lang="en-US" dirty="0"/>
              <a:t>© 2021 UnitedHealth Group. All rights reserved. Do not distribute or reproduce without express permission from UnitedHealth Group.</a:t>
            </a:r>
          </a:p>
        </p:txBody>
      </p:sp>
      <p:sp>
        <p:nvSpPr>
          <p:cNvPr id="6" name="Slide Number Placeholder 5">
            <a:extLst>
              <a:ext uri="{FF2B5EF4-FFF2-40B4-BE49-F238E27FC236}">
                <a16:creationId xmlns:a16="http://schemas.microsoft.com/office/drawing/2014/main" id="{9CE25E0F-0532-407C-8B10-A830DA55A3E6}"/>
              </a:ext>
            </a:extLst>
          </p:cNvPr>
          <p:cNvSpPr>
            <a:spLocks noGrp="1"/>
          </p:cNvSpPr>
          <p:nvPr>
            <p:ph type="sldNum" sz="quarter" idx="16"/>
          </p:nvPr>
        </p:nvSpPr>
        <p:spPr/>
        <p:txBody>
          <a:bodyPr/>
          <a:lstStyle/>
          <a:p>
            <a:pPr>
              <a:defRPr/>
            </a:pPr>
            <a:fld id="{8F5B2B82-00EA-4108-9CE5-05751273D5F9}" type="slidenum">
              <a:rPr lang="en-US" smtClean="0"/>
              <a:pPr>
                <a:defRPr/>
              </a:pPr>
              <a:t>32</a:t>
            </a:fld>
            <a:endParaRPr lang="en-US"/>
          </a:p>
        </p:txBody>
      </p:sp>
    </p:spTree>
    <p:extLst>
      <p:ext uri="{BB962C8B-B14F-4D97-AF65-F5344CB8AC3E}">
        <p14:creationId xmlns:p14="http://schemas.microsoft.com/office/powerpoint/2010/main" val="1500189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1B2AC-1412-4FDE-B2EE-63BC073DB469}"/>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180BFE35-B15A-490B-9BEB-C75E114CD31B}"/>
              </a:ext>
            </a:extLst>
          </p:cNvPr>
          <p:cNvSpPr>
            <a:spLocks noGrp="1"/>
          </p:cNvSpPr>
          <p:nvPr>
            <p:ph idx="1"/>
          </p:nvPr>
        </p:nvSpPr>
        <p:spPr/>
        <p:txBody>
          <a:bodyPr/>
          <a:lstStyle/>
          <a:p>
            <a:r>
              <a:rPr lang="en-US" baseline="30000" dirty="0"/>
              <a:t>1</a:t>
            </a:r>
            <a:r>
              <a:rPr lang="en-US" dirty="0"/>
              <a:t> Agarwal, </a:t>
            </a:r>
            <a:r>
              <a:rPr lang="en-US" dirty="0" err="1"/>
              <a:t>Beygelzimer</a:t>
            </a:r>
            <a:r>
              <a:rPr lang="en-US" dirty="0"/>
              <a:t>, </a:t>
            </a:r>
            <a:r>
              <a:rPr lang="en-US" dirty="0" err="1"/>
              <a:t>Dudik</a:t>
            </a:r>
            <a:r>
              <a:rPr lang="en-US" dirty="0"/>
              <a:t>, Langford, Wallach “A Reductions Approach to Fair Classification”, ICML, 2018.</a:t>
            </a:r>
          </a:p>
          <a:p>
            <a:r>
              <a:rPr lang="en-US" baseline="30000" dirty="0"/>
              <a:t>2</a:t>
            </a:r>
            <a:r>
              <a:rPr lang="en-US" dirty="0"/>
              <a:t> Agarwal, </a:t>
            </a:r>
            <a:r>
              <a:rPr lang="en-US" dirty="0" err="1"/>
              <a:t>Dudik</a:t>
            </a:r>
            <a:r>
              <a:rPr lang="en-US" dirty="0"/>
              <a:t>, Wu “Fair Regression: Quantitative Definitions and Reduction-based Algorithms”, ICML, 2019.</a:t>
            </a:r>
          </a:p>
          <a:p>
            <a:r>
              <a:rPr lang="en-US" baseline="30000" dirty="0"/>
              <a:t>3</a:t>
            </a:r>
            <a:r>
              <a:rPr lang="en-US" dirty="0"/>
              <a:t> Hardt, Price, </a:t>
            </a:r>
            <a:r>
              <a:rPr lang="en-US" dirty="0" err="1"/>
              <a:t>Srebro</a:t>
            </a:r>
            <a:r>
              <a:rPr lang="en-US" dirty="0"/>
              <a:t> “Equality of Opportunity in Supervised Learning”, </a:t>
            </a:r>
            <a:r>
              <a:rPr lang="en-US" dirty="0" err="1"/>
              <a:t>NeurIPS</a:t>
            </a:r>
            <a:r>
              <a:rPr lang="en-US" dirty="0"/>
              <a:t>, 2016.</a:t>
            </a:r>
          </a:p>
          <a:p>
            <a:endParaRPr lang="en-US" dirty="0"/>
          </a:p>
        </p:txBody>
      </p:sp>
      <p:sp>
        <p:nvSpPr>
          <p:cNvPr id="5" name="Footer Placeholder 4">
            <a:extLst>
              <a:ext uri="{FF2B5EF4-FFF2-40B4-BE49-F238E27FC236}">
                <a16:creationId xmlns:a16="http://schemas.microsoft.com/office/drawing/2014/main" id="{F548BA9D-EA3D-4043-AF6B-872B908214F3}"/>
              </a:ext>
            </a:extLst>
          </p:cNvPr>
          <p:cNvSpPr>
            <a:spLocks noGrp="1"/>
          </p:cNvSpPr>
          <p:nvPr>
            <p:ph type="ftr"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59595"/>
                </a:solidFill>
                <a:effectLst/>
                <a:uLnTx/>
                <a:uFillTx/>
                <a:latin typeface="Arial" panose="020B0604020202020204" pitchFamily="34" charset="0"/>
                <a:ea typeface="+mn-ea"/>
                <a:cs typeface="+mn-cs"/>
              </a:rPr>
              <a:t>© 2021 UnitedHealth Group. All rights reserved. Do not distribute or reproduce without express permission from UnitedHealth Group.</a:t>
            </a:r>
          </a:p>
        </p:txBody>
      </p:sp>
      <p:sp>
        <p:nvSpPr>
          <p:cNvPr id="6" name="Slide Number Placeholder 5">
            <a:extLst>
              <a:ext uri="{FF2B5EF4-FFF2-40B4-BE49-F238E27FC236}">
                <a16:creationId xmlns:a16="http://schemas.microsoft.com/office/drawing/2014/main" id="{65731926-EA5D-47C5-88F0-78F714C2B850}"/>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5B2B82-00EA-4108-9CE5-05751273D5F9}" type="slidenum">
              <a:rPr kumimoji="0" lang="en-US" sz="900" b="1" i="0" u="none" strike="noStrike" kern="1200" cap="none" spc="0" normalizeH="0" baseline="0" noProof="0" smtClean="0">
                <a:ln>
                  <a:noFill/>
                </a:ln>
                <a:solidFill>
                  <a:srgbClr val="222222"/>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900" b="1" i="0" u="none" strike="noStrike" kern="1200" cap="none" spc="0" normalizeH="0" baseline="0" noProof="0">
              <a:ln>
                <a:noFill/>
              </a:ln>
              <a:solidFill>
                <a:srgbClr val="222222"/>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57728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4BE3D-89EB-47C9-9232-D38532263245}"/>
              </a:ext>
            </a:extLst>
          </p:cNvPr>
          <p:cNvSpPr>
            <a:spLocks noGrp="1"/>
          </p:cNvSpPr>
          <p:nvPr>
            <p:ph type="title"/>
          </p:nvPr>
        </p:nvSpPr>
        <p:spPr/>
        <p:txBody>
          <a:bodyPr/>
          <a:lstStyle/>
          <a:p>
            <a:r>
              <a:rPr lang="en-US" dirty="0"/>
              <a:t>Accuracy vs Balanced Accuracy</a:t>
            </a:r>
          </a:p>
        </p:txBody>
      </p:sp>
      <p:sp>
        <p:nvSpPr>
          <p:cNvPr id="3" name="Content Placeholder 2">
            <a:extLst>
              <a:ext uri="{FF2B5EF4-FFF2-40B4-BE49-F238E27FC236}">
                <a16:creationId xmlns:a16="http://schemas.microsoft.com/office/drawing/2014/main" id="{9F4A454F-1E9B-4AD6-84D5-63140D6888C9}"/>
              </a:ext>
            </a:extLst>
          </p:cNvPr>
          <p:cNvSpPr>
            <a:spLocks noGrp="1"/>
          </p:cNvSpPr>
          <p:nvPr>
            <p:ph idx="1"/>
          </p:nvPr>
        </p:nvSpPr>
        <p:spPr>
          <a:xfrm>
            <a:off x="789137" y="1361209"/>
            <a:ext cx="10613726" cy="4242324"/>
          </a:xfrm>
        </p:spPr>
        <p:txBody>
          <a:bodyPr/>
          <a:lstStyle/>
          <a:p>
            <a:r>
              <a:rPr lang="en-US" dirty="0"/>
              <a:t>Balanced accuracy should be used as the target metric on imbalanced datasets.</a:t>
            </a:r>
          </a:p>
          <a:p>
            <a:r>
              <a:rPr lang="en-US" dirty="0"/>
              <a:t>Accuracy: (TP + TN) / (TP + FN + FP + TN)</a:t>
            </a:r>
          </a:p>
          <a:p>
            <a:r>
              <a:rPr lang="en-US" dirty="0"/>
              <a:t>Sensitivity: TP / (TP + FN)</a:t>
            </a:r>
          </a:p>
          <a:p>
            <a:r>
              <a:rPr lang="en-US" dirty="0"/>
              <a:t>Specificity: TN/ (TN + FP)</a:t>
            </a:r>
          </a:p>
          <a:p>
            <a:r>
              <a:rPr lang="en-US" dirty="0"/>
              <a:t>Balanced Accuracy: (Sensitivity + Specificity) / 2</a:t>
            </a:r>
          </a:p>
          <a:p>
            <a:r>
              <a:rPr lang="en-US" dirty="0"/>
              <a:t>Example:</a:t>
            </a:r>
          </a:p>
        </p:txBody>
      </p:sp>
      <p:sp>
        <p:nvSpPr>
          <p:cNvPr id="5" name="Footer Placeholder 4">
            <a:extLst>
              <a:ext uri="{FF2B5EF4-FFF2-40B4-BE49-F238E27FC236}">
                <a16:creationId xmlns:a16="http://schemas.microsoft.com/office/drawing/2014/main" id="{23FFB40A-D835-4009-950E-41CC0DDB595D}"/>
              </a:ext>
            </a:extLst>
          </p:cNvPr>
          <p:cNvSpPr>
            <a:spLocks noGrp="1"/>
          </p:cNvSpPr>
          <p:nvPr>
            <p:ph type="ftr" sz="quarter" idx="15"/>
          </p:nvPr>
        </p:nvSpPr>
        <p:spPr/>
        <p:txBody>
          <a:bodyPr/>
          <a:lstStyle/>
          <a:p>
            <a:pPr>
              <a:defRPr/>
            </a:pPr>
            <a:r>
              <a:rPr lang="en-US"/>
              <a:t>© 2021 UnitedHealth Group. All rights reserved. Do not distribute or reproduce without express permission from UnitedHealth Group.</a:t>
            </a:r>
          </a:p>
        </p:txBody>
      </p:sp>
      <p:sp>
        <p:nvSpPr>
          <p:cNvPr id="6" name="Slide Number Placeholder 5">
            <a:extLst>
              <a:ext uri="{FF2B5EF4-FFF2-40B4-BE49-F238E27FC236}">
                <a16:creationId xmlns:a16="http://schemas.microsoft.com/office/drawing/2014/main" id="{6D6A36AD-C6D8-4910-92EE-3D18FE318ED8}"/>
              </a:ext>
            </a:extLst>
          </p:cNvPr>
          <p:cNvSpPr>
            <a:spLocks noGrp="1"/>
          </p:cNvSpPr>
          <p:nvPr>
            <p:ph type="sldNum" sz="quarter" idx="16"/>
          </p:nvPr>
        </p:nvSpPr>
        <p:spPr/>
        <p:txBody>
          <a:bodyPr/>
          <a:lstStyle/>
          <a:p>
            <a:pPr>
              <a:defRPr/>
            </a:pPr>
            <a:fld id="{8F5B2B82-00EA-4108-9CE5-05751273D5F9}" type="slidenum">
              <a:rPr lang="en-US" smtClean="0"/>
              <a:pPr>
                <a:defRPr/>
              </a:pPr>
              <a:t>34</a:t>
            </a:fld>
            <a:endParaRPr lang="en-US" dirty="0"/>
          </a:p>
        </p:txBody>
      </p:sp>
      <p:sp>
        <p:nvSpPr>
          <p:cNvPr id="11" name="TextBox 10">
            <a:extLst>
              <a:ext uri="{FF2B5EF4-FFF2-40B4-BE49-F238E27FC236}">
                <a16:creationId xmlns:a16="http://schemas.microsoft.com/office/drawing/2014/main" id="{FB89C6F9-8F7E-466D-BDA8-83F159B3E108}"/>
              </a:ext>
            </a:extLst>
          </p:cNvPr>
          <p:cNvSpPr txBox="1"/>
          <p:nvPr/>
        </p:nvSpPr>
        <p:spPr bwMode="gray">
          <a:xfrm>
            <a:off x="7135091" y="4242120"/>
            <a:ext cx="5026746" cy="2077492"/>
          </a:xfrm>
          <a:prstGeom prst="rect">
            <a:avLst/>
          </a:prstGeom>
          <a:noFill/>
        </p:spPr>
        <p:txBody>
          <a:bodyPr vert="horz" wrap="square" lIns="0" tIns="0" rIns="0" bIns="0" rtlCol="0">
            <a:spAutoFit/>
          </a:bodyPr>
          <a:lstStyle/>
          <a:p>
            <a:pPr algn="l">
              <a:spcBef>
                <a:spcPts val="600"/>
              </a:spcBef>
            </a:pPr>
            <a:r>
              <a:rPr lang="en-US" sz="1600" b="0" i="0" u="none" baseline="0" dirty="0">
                <a:solidFill>
                  <a:schemeClr val="tx1"/>
                </a:solidFill>
                <a:latin typeface="+mn-lt"/>
              </a:rPr>
              <a:t>Accuracy: ( 5 + 10000) / (5 + 10 + 50 + 10000) = 99.4%</a:t>
            </a:r>
          </a:p>
          <a:p>
            <a:pPr algn="l">
              <a:spcBef>
                <a:spcPts val="600"/>
              </a:spcBef>
            </a:pPr>
            <a:r>
              <a:rPr lang="en-US" sz="1600" dirty="0">
                <a:latin typeface="+mn-lt"/>
              </a:rPr>
              <a:t>Sensitivity: 5 / (5 + 10) = 33.3%</a:t>
            </a:r>
          </a:p>
          <a:p>
            <a:pPr algn="l">
              <a:spcBef>
                <a:spcPts val="600"/>
              </a:spcBef>
            </a:pPr>
            <a:r>
              <a:rPr lang="en-US" sz="1600" b="0" i="0" u="none" baseline="0" dirty="0">
                <a:solidFill>
                  <a:schemeClr val="tx1"/>
                </a:solidFill>
                <a:latin typeface="+mn-lt"/>
              </a:rPr>
              <a:t>S</a:t>
            </a:r>
            <a:r>
              <a:rPr lang="en-US" sz="1600" dirty="0">
                <a:latin typeface="+mn-lt"/>
              </a:rPr>
              <a:t>pecificity: 10000 / (10000 + 50) = </a:t>
            </a:r>
            <a:r>
              <a:rPr lang="en-US" sz="1600" b="0" i="0" u="none" baseline="0" dirty="0">
                <a:solidFill>
                  <a:schemeClr val="tx1"/>
                </a:solidFill>
                <a:latin typeface="+mn-lt"/>
              </a:rPr>
              <a:t> 99.5%</a:t>
            </a:r>
          </a:p>
          <a:p>
            <a:pPr algn="l">
              <a:spcBef>
                <a:spcPts val="600"/>
              </a:spcBef>
            </a:pPr>
            <a:r>
              <a:rPr lang="en-US" sz="1600" b="1" dirty="0">
                <a:latin typeface="+mn-lt"/>
              </a:rPr>
              <a:t>Balanced Accuracy = (33.3% + 99.5%) / 2 = 66.4%</a:t>
            </a:r>
          </a:p>
          <a:p>
            <a:pPr algn="l">
              <a:spcBef>
                <a:spcPts val="600"/>
              </a:spcBef>
            </a:pPr>
            <a:r>
              <a:rPr lang="en-US" sz="1600" dirty="0">
                <a:latin typeface="+mn-lt"/>
              </a:rPr>
              <a:t>Model is not doing much better than a random guess (i.e. 50%)</a:t>
            </a:r>
          </a:p>
          <a:p>
            <a:pPr algn="l">
              <a:spcBef>
                <a:spcPts val="600"/>
              </a:spcBef>
            </a:pPr>
            <a:endParaRPr lang="en-US" sz="1400" b="0" i="0" u="none" baseline="0" dirty="0">
              <a:solidFill>
                <a:schemeClr val="tx1"/>
              </a:solidFill>
              <a:latin typeface="+mn-lt"/>
            </a:endParaRPr>
          </a:p>
        </p:txBody>
      </p:sp>
      <p:pic>
        <p:nvPicPr>
          <p:cNvPr id="18" name="Picture 17">
            <a:extLst>
              <a:ext uri="{FF2B5EF4-FFF2-40B4-BE49-F238E27FC236}">
                <a16:creationId xmlns:a16="http://schemas.microsoft.com/office/drawing/2014/main" id="{EBBF7ABB-4C4D-496E-8BAC-FFFF77F3196C}"/>
              </a:ext>
            </a:extLst>
          </p:cNvPr>
          <p:cNvPicPr>
            <a:picLocks noChangeAspect="1"/>
          </p:cNvPicPr>
          <p:nvPr/>
        </p:nvPicPr>
        <p:blipFill>
          <a:blip r:embed="rId2"/>
          <a:stretch>
            <a:fillRect/>
          </a:stretch>
        </p:blipFill>
        <p:spPr>
          <a:xfrm>
            <a:off x="685514" y="4129651"/>
            <a:ext cx="3190295" cy="2302430"/>
          </a:xfrm>
          <a:prstGeom prst="rect">
            <a:avLst/>
          </a:prstGeom>
        </p:spPr>
      </p:pic>
      <p:pic>
        <p:nvPicPr>
          <p:cNvPr id="20" name="Picture 19">
            <a:extLst>
              <a:ext uri="{FF2B5EF4-FFF2-40B4-BE49-F238E27FC236}">
                <a16:creationId xmlns:a16="http://schemas.microsoft.com/office/drawing/2014/main" id="{82B515D1-FDEC-43AC-8251-DA4833859939}"/>
              </a:ext>
            </a:extLst>
          </p:cNvPr>
          <p:cNvPicPr>
            <a:picLocks noChangeAspect="1"/>
          </p:cNvPicPr>
          <p:nvPr/>
        </p:nvPicPr>
        <p:blipFill>
          <a:blip r:embed="rId3"/>
          <a:stretch>
            <a:fillRect/>
          </a:stretch>
        </p:blipFill>
        <p:spPr>
          <a:xfrm>
            <a:off x="3760714" y="4129651"/>
            <a:ext cx="3359295" cy="2383024"/>
          </a:xfrm>
          <a:prstGeom prst="rect">
            <a:avLst/>
          </a:prstGeom>
        </p:spPr>
      </p:pic>
    </p:spTree>
    <p:extLst>
      <p:ext uri="{BB962C8B-B14F-4D97-AF65-F5344CB8AC3E}">
        <p14:creationId xmlns:p14="http://schemas.microsoft.com/office/powerpoint/2010/main" val="1070762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659F2-F035-4195-9C43-7BA38311B744}"/>
              </a:ext>
            </a:extLst>
          </p:cNvPr>
          <p:cNvSpPr>
            <a:spLocks noGrp="1"/>
          </p:cNvSpPr>
          <p:nvPr>
            <p:ph type="title"/>
          </p:nvPr>
        </p:nvSpPr>
        <p:spPr/>
        <p:txBody>
          <a:bodyPr/>
          <a:lstStyle/>
          <a:p>
            <a:r>
              <a:rPr lang="en-US" dirty="0"/>
              <a:t>What is Fairness?</a:t>
            </a:r>
          </a:p>
        </p:txBody>
      </p:sp>
      <p:sp>
        <p:nvSpPr>
          <p:cNvPr id="3" name="Content Placeholder 2">
            <a:extLst>
              <a:ext uri="{FF2B5EF4-FFF2-40B4-BE49-F238E27FC236}">
                <a16:creationId xmlns:a16="http://schemas.microsoft.com/office/drawing/2014/main" id="{8177E590-74A7-45ED-A4CD-FD3EFABBF10C}"/>
              </a:ext>
            </a:extLst>
          </p:cNvPr>
          <p:cNvSpPr>
            <a:spLocks noGrp="1"/>
          </p:cNvSpPr>
          <p:nvPr>
            <p:ph idx="1"/>
          </p:nvPr>
        </p:nvSpPr>
        <p:spPr>
          <a:xfrm>
            <a:off x="570319" y="1347882"/>
            <a:ext cx="10613726" cy="4298623"/>
          </a:xfrm>
        </p:spPr>
        <p:txBody>
          <a:bodyPr/>
          <a:lstStyle/>
          <a:p>
            <a:r>
              <a:rPr lang="en-US" dirty="0"/>
              <a:t>Important to understand that there is no single definition of fairness. </a:t>
            </a:r>
          </a:p>
          <a:p>
            <a:r>
              <a:rPr lang="en-US" sz="1800" u="sng" dirty="0"/>
              <a:t>Parity or Preference?</a:t>
            </a:r>
          </a:p>
          <a:p>
            <a:pPr lvl="1"/>
            <a:r>
              <a:rPr lang="en-US" sz="1800" b="1" dirty="0"/>
              <a:t>Preference Preservation</a:t>
            </a:r>
            <a:r>
              <a:rPr lang="en-US" sz="1800" dirty="0"/>
              <a:t>: Strive to optimize for the preference of users</a:t>
            </a:r>
          </a:p>
          <a:p>
            <a:pPr marL="0" lvl="1" indent="0">
              <a:buNone/>
            </a:pPr>
            <a:endParaRPr lang="en-US" dirty="0"/>
          </a:p>
        </p:txBody>
      </p:sp>
      <p:sp>
        <p:nvSpPr>
          <p:cNvPr id="5" name="Footer Placeholder 4">
            <a:extLst>
              <a:ext uri="{FF2B5EF4-FFF2-40B4-BE49-F238E27FC236}">
                <a16:creationId xmlns:a16="http://schemas.microsoft.com/office/drawing/2014/main" id="{6E25E9F8-BAEA-49C7-84AD-1A7E83120D25}"/>
              </a:ext>
            </a:extLst>
          </p:cNvPr>
          <p:cNvSpPr>
            <a:spLocks noGrp="1"/>
          </p:cNvSpPr>
          <p:nvPr>
            <p:ph type="ftr" sz="quarter" idx="15"/>
          </p:nvPr>
        </p:nvSpPr>
        <p:spPr/>
        <p:txBody>
          <a:bodyPr/>
          <a:lstStyle/>
          <a:p>
            <a:pPr>
              <a:defRPr/>
            </a:pPr>
            <a:r>
              <a:rPr lang="en-US"/>
              <a:t>© 2021 UnitedHealth Group. All rights reserved. Do not distribute or reproduce without express permission from UnitedHealth Group.</a:t>
            </a:r>
          </a:p>
        </p:txBody>
      </p:sp>
      <p:sp>
        <p:nvSpPr>
          <p:cNvPr id="6" name="Slide Number Placeholder 5">
            <a:extLst>
              <a:ext uri="{FF2B5EF4-FFF2-40B4-BE49-F238E27FC236}">
                <a16:creationId xmlns:a16="http://schemas.microsoft.com/office/drawing/2014/main" id="{8EEDF21F-4731-4E88-8A2D-D3A6AC24E6D5}"/>
              </a:ext>
            </a:extLst>
          </p:cNvPr>
          <p:cNvSpPr>
            <a:spLocks noGrp="1"/>
          </p:cNvSpPr>
          <p:nvPr>
            <p:ph type="sldNum" sz="quarter" idx="16"/>
          </p:nvPr>
        </p:nvSpPr>
        <p:spPr/>
        <p:txBody>
          <a:bodyPr/>
          <a:lstStyle/>
          <a:p>
            <a:pPr>
              <a:defRPr/>
            </a:pPr>
            <a:fld id="{8F5B2B82-00EA-4108-9CE5-05751273D5F9}" type="slidenum">
              <a:rPr lang="en-US" smtClean="0"/>
              <a:pPr>
                <a:defRPr/>
              </a:pPr>
              <a:t>4</a:t>
            </a:fld>
            <a:endParaRPr lang="en-US"/>
          </a:p>
        </p:txBody>
      </p:sp>
      <p:pic>
        <p:nvPicPr>
          <p:cNvPr id="12" name="Graphic 11" descr="Woman with solid fill">
            <a:extLst>
              <a:ext uri="{FF2B5EF4-FFF2-40B4-BE49-F238E27FC236}">
                <a16:creationId xmlns:a16="http://schemas.microsoft.com/office/drawing/2014/main" id="{E5F06575-A728-44C8-928F-51D8BD22B7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6023" y="3756793"/>
            <a:ext cx="914400" cy="914400"/>
          </a:xfrm>
          <a:prstGeom prst="rect">
            <a:avLst/>
          </a:prstGeom>
        </p:spPr>
      </p:pic>
      <p:pic>
        <p:nvPicPr>
          <p:cNvPr id="16" name="Graphic 15" descr="Man with solid fill">
            <a:extLst>
              <a:ext uri="{FF2B5EF4-FFF2-40B4-BE49-F238E27FC236}">
                <a16:creationId xmlns:a16="http://schemas.microsoft.com/office/drawing/2014/main" id="{B1D7853D-5D13-4B0C-B082-0646CF386E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25244" y="2826500"/>
            <a:ext cx="914400" cy="914400"/>
          </a:xfrm>
          <a:prstGeom prst="rect">
            <a:avLst/>
          </a:prstGeom>
        </p:spPr>
      </p:pic>
      <p:pic>
        <p:nvPicPr>
          <p:cNvPr id="17" name="Graphic 16" descr="Man with solid fill">
            <a:extLst>
              <a:ext uri="{FF2B5EF4-FFF2-40B4-BE49-F238E27FC236}">
                <a16:creationId xmlns:a16="http://schemas.microsoft.com/office/drawing/2014/main" id="{D0CB6FDD-9795-4D1C-B2FB-D89F511936A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59040" y="3767336"/>
            <a:ext cx="914400" cy="914400"/>
          </a:xfrm>
          <a:prstGeom prst="rect">
            <a:avLst/>
          </a:prstGeom>
        </p:spPr>
      </p:pic>
      <p:pic>
        <p:nvPicPr>
          <p:cNvPr id="18" name="Graphic 17" descr="Man with solid fill">
            <a:extLst>
              <a:ext uri="{FF2B5EF4-FFF2-40B4-BE49-F238E27FC236}">
                <a16:creationId xmlns:a16="http://schemas.microsoft.com/office/drawing/2014/main" id="{AE896A1A-1DB6-4F15-882E-A2204A2DD1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87568" y="2841746"/>
            <a:ext cx="914400" cy="914400"/>
          </a:xfrm>
          <a:prstGeom prst="rect">
            <a:avLst/>
          </a:prstGeom>
        </p:spPr>
      </p:pic>
      <p:pic>
        <p:nvPicPr>
          <p:cNvPr id="19" name="Graphic 18" descr="Man with solid fill">
            <a:extLst>
              <a:ext uri="{FF2B5EF4-FFF2-40B4-BE49-F238E27FC236}">
                <a16:creationId xmlns:a16="http://schemas.microsoft.com/office/drawing/2014/main" id="{C11D8AE8-D2AA-4846-A527-CAAEEE1E7C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64091" y="2833718"/>
            <a:ext cx="914400" cy="914400"/>
          </a:xfrm>
          <a:prstGeom prst="rect">
            <a:avLst/>
          </a:prstGeom>
        </p:spPr>
      </p:pic>
      <p:pic>
        <p:nvPicPr>
          <p:cNvPr id="20" name="Graphic 19" descr="Man with solid fill">
            <a:extLst>
              <a:ext uri="{FF2B5EF4-FFF2-40B4-BE49-F238E27FC236}">
                <a16:creationId xmlns:a16="http://schemas.microsoft.com/office/drawing/2014/main" id="{BD7584E1-E716-475F-8C81-3E7670BD3C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72786" y="3774582"/>
            <a:ext cx="914400" cy="914400"/>
          </a:xfrm>
          <a:prstGeom prst="rect">
            <a:avLst/>
          </a:prstGeom>
        </p:spPr>
      </p:pic>
      <p:pic>
        <p:nvPicPr>
          <p:cNvPr id="21" name="Graphic 20" descr="Man with solid fill">
            <a:extLst>
              <a:ext uri="{FF2B5EF4-FFF2-40B4-BE49-F238E27FC236}">
                <a16:creationId xmlns:a16="http://schemas.microsoft.com/office/drawing/2014/main" id="{27CCB057-2DDB-4051-B623-C803C4D307B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52358" y="2848487"/>
            <a:ext cx="914400" cy="914400"/>
          </a:xfrm>
          <a:prstGeom prst="rect">
            <a:avLst/>
          </a:prstGeom>
        </p:spPr>
      </p:pic>
      <p:pic>
        <p:nvPicPr>
          <p:cNvPr id="22" name="Graphic 21" descr="Man with solid fill">
            <a:extLst>
              <a:ext uri="{FF2B5EF4-FFF2-40B4-BE49-F238E27FC236}">
                <a16:creationId xmlns:a16="http://schemas.microsoft.com/office/drawing/2014/main" id="{C643A8A3-713B-42D9-B83A-745D4FF66A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5599" y="2815737"/>
            <a:ext cx="914400" cy="914400"/>
          </a:xfrm>
          <a:prstGeom prst="rect">
            <a:avLst/>
          </a:prstGeom>
        </p:spPr>
      </p:pic>
      <p:pic>
        <p:nvPicPr>
          <p:cNvPr id="23" name="Graphic 22" descr="Man with solid fill">
            <a:extLst>
              <a:ext uri="{FF2B5EF4-FFF2-40B4-BE49-F238E27FC236}">
                <a16:creationId xmlns:a16="http://schemas.microsoft.com/office/drawing/2014/main" id="{FB092646-ED7E-4AC5-9B7E-EAC4B33C49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46993" y="3762887"/>
            <a:ext cx="914400" cy="914400"/>
          </a:xfrm>
          <a:prstGeom prst="rect">
            <a:avLst/>
          </a:prstGeom>
        </p:spPr>
      </p:pic>
      <p:pic>
        <p:nvPicPr>
          <p:cNvPr id="24" name="Graphic 23" descr="Man with solid fill">
            <a:extLst>
              <a:ext uri="{FF2B5EF4-FFF2-40B4-BE49-F238E27FC236}">
                <a16:creationId xmlns:a16="http://schemas.microsoft.com/office/drawing/2014/main" id="{5EF977B4-7F3F-4AE4-8D1E-E23AF5F682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28340" y="3784411"/>
            <a:ext cx="914400" cy="914400"/>
          </a:xfrm>
          <a:prstGeom prst="rect">
            <a:avLst/>
          </a:prstGeom>
        </p:spPr>
      </p:pic>
      <p:pic>
        <p:nvPicPr>
          <p:cNvPr id="25" name="Graphic 24" descr="Man with solid fill">
            <a:extLst>
              <a:ext uri="{FF2B5EF4-FFF2-40B4-BE49-F238E27FC236}">
                <a16:creationId xmlns:a16="http://schemas.microsoft.com/office/drawing/2014/main" id="{404F4F7B-AF6B-40D6-A083-E96F21BC84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74152" y="3751506"/>
            <a:ext cx="914400" cy="914400"/>
          </a:xfrm>
          <a:prstGeom prst="rect">
            <a:avLst/>
          </a:prstGeom>
        </p:spPr>
      </p:pic>
      <p:pic>
        <p:nvPicPr>
          <p:cNvPr id="26" name="Graphic 25" descr="Woman with solid fill">
            <a:extLst>
              <a:ext uri="{FF2B5EF4-FFF2-40B4-BE49-F238E27FC236}">
                <a16:creationId xmlns:a16="http://schemas.microsoft.com/office/drawing/2014/main" id="{9B007451-BE73-4AED-92FE-C7C23542D4F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3295" y="2832633"/>
            <a:ext cx="914400" cy="914400"/>
          </a:xfrm>
          <a:prstGeom prst="rect">
            <a:avLst/>
          </a:prstGeom>
        </p:spPr>
      </p:pic>
      <p:pic>
        <p:nvPicPr>
          <p:cNvPr id="27" name="Graphic 26" descr="Woman with solid fill">
            <a:extLst>
              <a:ext uri="{FF2B5EF4-FFF2-40B4-BE49-F238E27FC236}">
                <a16:creationId xmlns:a16="http://schemas.microsoft.com/office/drawing/2014/main" id="{F10F3F1A-2566-4791-A7A0-CF9CDC8EAF2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54201" y="2860675"/>
            <a:ext cx="914400" cy="914400"/>
          </a:xfrm>
          <a:prstGeom prst="rect">
            <a:avLst/>
          </a:prstGeom>
        </p:spPr>
      </p:pic>
      <p:pic>
        <p:nvPicPr>
          <p:cNvPr id="28" name="Graphic 27" descr="Woman with solid fill">
            <a:extLst>
              <a:ext uri="{FF2B5EF4-FFF2-40B4-BE49-F238E27FC236}">
                <a16:creationId xmlns:a16="http://schemas.microsoft.com/office/drawing/2014/main" id="{B18E1E63-FD3B-4F50-B37E-0BE3BB2D43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59131" y="3762887"/>
            <a:ext cx="914400" cy="914400"/>
          </a:xfrm>
          <a:prstGeom prst="rect">
            <a:avLst/>
          </a:prstGeom>
        </p:spPr>
      </p:pic>
      <p:pic>
        <p:nvPicPr>
          <p:cNvPr id="29" name="Graphic 28" descr="Woman with solid fill">
            <a:extLst>
              <a:ext uri="{FF2B5EF4-FFF2-40B4-BE49-F238E27FC236}">
                <a16:creationId xmlns:a16="http://schemas.microsoft.com/office/drawing/2014/main" id="{39CAC15E-C4A3-4703-B1D7-92A21BE868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4458" y="2814904"/>
            <a:ext cx="914400" cy="914400"/>
          </a:xfrm>
          <a:prstGeom prst="rect">
            <a:avLst/>
          </a:prstGeom>
        </p:spPr>
      </p:pic>
      <p:pic>
        <p:nvPicPr>
          <p:cNvPr id="30" name="Graphic 29" descr="Woman with solid fill">
            <a:extLst>
              <a:ext uri="{FF2B5EF4-FFF2-40B4-BE49-F238E27FC236}">
                <a16:creationId xmlns:a16="http://schemas.microsoft.com/office/drawing/2014/main" id="{2E6CE624-EB27-402A-B767-012D33DB61D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82060" y="2848487"/>
            <a:ext cx="914400" cy="914400"/>
          </a:xfrm>
          <a:prstGeom prst="rect">
            <a:avLst/>
          </a:prstGeom>
        </p:spPr>
      </p:pic>
      <p:pic>
        <p:nvPicPr>
          <p:cNvPr id="31" name="Graphic 30" descr="Woman with solid fill">
            <a:extLst>
              <a:ext uri="{FF2B5EF4-FFF2-40B4-BE49-F238E27FC236}">
                <a16:creationId xmlns:a16="http://schemas.microsoft.com/office/drawing/2014/main" id="{B5D8154E-D36C-4792-B979-7E4C0BED76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98834" y="3779722"/>
            <a:ext cx="914400" cy="914400"/>
          </a:xfrm>
          <a:prstGeom prst="rect">
            <a:avLst/>
          </a:prstGeom>
        </p:spPr>
      </p:pic>
      <p:pic>
        <p:nvPicPr>
          <p:cNvPr id="32" name="Graphic 31" descr="Woman with solid fill">
            <a:extLst>
              <a:ext uri="{FF2B5EF4-FFF2-40B4-BE49-F238E27FC236}">
                <a16:creationId xmlns:a16="http://schemas.microsoft.com/office/drawing/2014/main" id="{EADC26B9-69A4-4645-B67A-9F115DC724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89781" y="2848487"/>
            <a:ext cx="914400" cy="914400"/>
          </a:xfrm>
          <a:prstGeom prst="rect">
            <a:avLst/>
          </a:prstGeom>
        </p:spPr>
      </p:pic>
      <p:pic>
        <p:nvPicPr>
          <p:cNvPr id="33" name="Graphic 32" descr="Woman with solid fill">
            <a:extLst>
              <a:ext uri="{FF2B5EF4-FFF2-40B4-BE49-F238E27FC236}">
                <a16:creationId xmlns:a16="http://schemas.microsoft.com/office/drawing/2014/main" id="{BBAAA58A-5321-454C-922C-AF7EDF373E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7955" y="3767336"/>
            <a:ext cx="914400" cy="914400"/>
          </a:xfrm>
          <a:prstGeom prst="rect">
            <a:avLst/>
          </a:prstGeom>
        </p:spPr>
      </p:pic>
      <p:pic>
        <p:nvPicPr>
          <p:cNvPr id="34" name="Graphic 33" descr="Woman with solid fill">
            <a:extLst>
              <a:ext uri="{FF2B5EF4-FFF2-40B4-BE49-F238E27FC236}">
                <a16:creationId xmlns:a16="http://schemas.microsoft.com/office/drawing/2014/main" id="{1C07C894-2CCD-493A-ADDE-D0B6DFA5AED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4148" y="3779722"/>
            <a:ext cx="914400" cy="914400"/>
          </a:xfrm>
          <a:prstGeom prst="rect">
            <a:avLst/>
          </a:prstGeom>
        </p:spPr>
      </p:pic>
      <p:pic>
        <p:nvPicPr>
          <p:cNvPr id="37" name="Graphic 36" descr="Pizza with solid fill">
            <a:extLst>
              <a:ext uri="{FF2B5EF4-FFF2-40B4-BE49-F238E27FC236}">
                <a16:creationId xmlns:a16="http://schemas.microsoft.com/office/drawing/2014/main" id="{B48829ED-1F2E-4A55-8A9F-625711D52FD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5486" y="5041487"/>
            <a:ext cx="474538" cy="474538"/>
          </a:xfrm>
          <a:prstGeom prst="rect">
            <a:avLst/>
          </a:prstGeom>
        </p:spPr>
      </p:pic>
      <p:pic>
        <p:nvPicPr>
          <p:cNvPr id="39" name="Graphic 38" descr="Pasta with solid fill">
            <a:extLst>
              <a:ext uri="{FF2B5EF4-FFF2-40B4-BE49-F238E27FC236}">
                <a16:creationId xmlns:a16="http://schemas.microsoft.com/office/drawing/2014/main" id="{3FB2AFF1-307B-4313-8F25-494F645F83A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89962" y="5022016"/>
            <a:ext cx="416326" cy="416326"/>
          </a:xfrm>
          <a:prstGeom prst="rect">
            <a:avLst/>
          </a:prstGeom>
        </p:spPr>
      </p:pic>
      <p:pic>
        <p:nvPicPr>
          <p:cNvPr id="58" name="Graphic 57" descr="Pizza with solid fill">
            <a:extLst>
              <a:ext uri="{FF2B5EF4-FFF2-40B4-BE49-F238E27FC236}">
                <a16:creationId xmlns:a16="http://schemas.microsoft.com/office/drawing/2014/main" id="{E46F04ED-D962-450C-A556-921C18BDF4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377789" y="5035580"/>
            <a:ext cx="474538" cy="474538"/>
          </a:xfrm>
          <a:prstGeom prst="rect">
            <a:avLst/>
          </a:prstGeom>
        </p:spPr>
      </p:pic>
      <p:pic>
        <p:nvPicPr>
          <p:cNvPr id="59" name="Graphic 58" descr="Pizza with solid fill">
            <a:extLst>
              <a:ext uri="{FF2B5EF4-FFF2-40B4-BE49-F238E27FC236}">
                <a16:creationId xmlns:a16="http://schemas.microsoft.com/office/drawing/2014/main" id="{20AA2EF0-CED2-4420-A5BD-F4BA4A4377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83615" y="5033211"/>
            <a:ext cx="474538" cy="474538"/>
          </a:xfrm>
          <a:prstGeom prst="rect">
            <a:avLst/>
          </a:prstGeom>
        </p:spPr>
      </p:pic>
      <p:pic>
        <p:nvPicPr>
          <p:cNvPr id="60" name="Graphic 59" descr="Pizza with solid fill">
            <a:extLst>
              <a:ext uri="{FF2B5EF4-FFF2-40B4-BE49-F238E27FC236}">
                <a16:creationId xmlns:a16="http://schemas.microsoft.com/office/drawing/2014/main" id="{F45D2A10-65A1-4FC1-8742-C1E668B12F2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42260" y="5044250"/>
            <a:ext cx="474538" cy="474538"/>
          </a:xfrm>
          <a:prstGeom prst="rect">
            <a:avLst/>
          </a:prstGeom>
        </p:spPr>
      </p:pic>
      <p:pic>
        <p:nvPicPr>
          <p:cNvPr id="61" name="Graphic 60" descr="Pizza with solid fill">
            <a:extLst>
              <a:ext uri="{FF2B5EF4-FFF2-40B4-BE49-F238E27FC236}">
                <a16:creationId xmlns:a16="http://schemas.microsoft.com/office/drawing/2014/main" id="{A6276FDD-D469-40C4-875A-8E8BDAD6335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41299" y="5041616"/>
            <a:ext cx="474538" cy="474538"/>
          </a:xfrm>
          <a:prstGeom prst="rect">
            <a:avLst/>
          </a:prstGeom>
        </p:spPr>
      </p:pic>
      <p:pic>
        <p:nvPicPr>
          <p:cNvPr id="62" name="Graphic 61" descr="Pasta with solid fill">
            <a:extLst>
              <a:ext uri="{FF2B5EF4-FFF2-40B4-BE49-F238E27FC236}">
                <a16:creationId xmlns:a16="http://schemas.microsoft.com/office/drawing/2014/main" id="{9E00172C-CA60-42FC-B68D-B3FC374D474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420693" y="5471613"/>
            <a:ext cx="416326" cy="416326"/>
          </a:xfrm>
          <a:prstGeom prst="rect">
            <a:avLst/>
          </a:prstGeom>
        </p:spPr>
      </p:pic>
      <p:pic>
        <p:nvPicPr>
          <p:cNvPr id="63" name="Graphic 62" descr="Pasta with solid fill">
            <a:extLst>
              <a:ext uri="{FF2B5EF4-FFF2-40B4-BE49-F238E27FC236}">
                <a16:creationId xmlns:a16="http://schemas.microsoft.com/office/drawing/2014/main" id="{4E2CE1E6-2B69-4315-9930-4C8278A7081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912595" y="5463085"/>
            <a:ext cx="416326" cy="416326"/>
          </a:xfrm>
          <a:prstGeom prst="rect">
            <a:avLst/>
          </a:prstGeom>
        </p:spPr>
      </p:pic>
      <p:pic>
        <p:nvPicPr>
          <p:cNvPr id="64" name="Graphic 63" descr="Pasta with solid fill">
            <a:extLst>
              <a:ext uri="{FF2B5EF4-FFF2-40B4-BE49-F238E27FC236}">
                <a16:creationId xmlns:a16="http://schemas.microsoft.com/office/drawing/2014/main" id="{E1FA477C-F150-474B-910B-E3D90F0A256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62024" y="5463085"/>
            <a:ext cx="416326" cy="416326"/>
          </a:xfrm>
          <a:prstGeom prst="rect">
            <a:avLst/>
          </a:prstGeom>
        </p:spPr>
      </p:pic>
      <p:pic>
        <p:nvPicPr>
          <p:cNvPr id="65" name="Graphic 64" descr="Pasta with solid fill">
            <a:extLst>
              <a:ext uri="{FF2B5EF4-FFF2-40B4-BE49-F238E27FC236}">
                <a16:creationId xmlns:a16="http://schemas.microsoft.com/office/drawing/2014/main" id="{B56E316C-CAA2-4C49-AC5D-CB8B4F34907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879122" y="5477362"/>
            <a:ext cx="416326" cy="416326"/>
          </a:xfrm>
          <a:prstGeom prst="rect">
            <a:avLst/>
          </a:prstGeom>
        </p:spPr>
      </p:pic>
      <p:pic>
        <p:nvPicPr>
          <p:cNvPr id="71" name="Graphic 70" descr="Pizza with solid fill">
            <a:extLst>
              <a:ext uri="{FF2B5EF4-FFF2-40B4-BE49-F238E27FC236}">
                <a16:creationId xmlns:a16="http://schemas.microsoft.com/office/drawing/2014/main" id="{711694E8-49DB-42B7-B7C5-08B5F8F604E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89017" y="5002949"/>
            <a:ext cx="474538" cy="474538"/>
          </a:xfrm>
          <a:prstGeom prst="rect">
            <a:avLst/>
          </a:prstGeom>
        </p:spPr>
      </p:pic>
      <p:pic>
        <p:nvPicPr>
          <p:cNvPr id="72" name="Graphic 71" descr="Pasta with solid fill">
            <a:extLst>
              <a:ext uri="{FF2B5EF4-FFF2-40B4-BE49-F238E27FC236}">
                <a16:creationId xmlns:a16="http://schemas.microsoft.com/office/drawing/2014/main" id="{BBD44C13-ABB0-4B45-94B5-2710CE7EF8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407126" y="5424547"/>
            <a:ext cx="416326" cy="416326"/>
          </a:xfrm>
          <a:prstGeom prst="rect">
            <a:avLst/>
          </a:prstGeom>
        </p:spPr>
      </p:pic>
      <p:pic>
        <p:nvPicPr>
          <p:cNvPr id="73" name="Graphic 72" descr="Pizza with solid fill">
            <a:extLst>
              <a:ext uri="{FF2B5EF4-FFF2-40B4-BE49-F238E27FC236}">
                <a16:creationId xmlns:a16="http://schemas.microsoft.com/office/drawing/2014/main" id="{3DFE5063-01B1-4430-887D-F4F076C5F4A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81320" y="4997042"/>
            <a:ext cx="474538" cy="474538"/>
          </a:xfrm>
          <a:prstGeom prst="rect">
            <a:avLst/>
          </a:prstGeom>
        </p:spPr>
      </p:pic>
      <p:pic>
        <p:nvPicPr>
          <p:cNvPr id="74" name="Graphic 73" descr="Pizza with solid fill">
            <a:extLst>
              <a:ext uri="{FF2B5EF4-FFF2-40B4-BE49-F238E27FC236}">
                <a16:creationId xmlns:a16="http://schemas.microsoft.com/office/drawing/2014/main" id="{958EBC32-B59A-4A57-A032-AF7130D50EB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87146" y="4994673"/>
            <a:ext cx="474538" cy="474538"/>
          </a:xfrm>
          <a:prstGeom prst="rect">
            <a:avLst/>
          </a:prstGeom>
        </p:spPr>
      </p:pic>
      <p:pic>
        <p:nvPicPr>
          <p:cNvPr id="75" name="Graphic 74" descr="Pizza with solid fill">
            <a:extLst>
              <a:ext uri="{FF2B5EF4-FFF2-40B4-BE49-F238E27FC236}">
                <a16:creationId xmlns:a16="http://schemas.microsoft.com/office/drawing/2014/main" id="{05CAA9AE-8D54-4056-8A47-64180DD488D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45791" y="5005712"/>
            <a:ext cx="474538" cy="474538"/>
          </a:xfrm>
          <a:prstGeom prst="rect">
            <a:avLst/>
          </a:prstGeom>
        </p:spPr>
      </p:pic>
      <p:pic>
        <p:nvPicPr>
          <p:cNvPr id="76" name="Graphic 75" descr="Pizza with solid fill">
            <a:extLst>
              <a:ext uri="{FF2B5EF4-FFF2-40B4-BE49-F238E27FC236}">
                <a16:creationId xmlns:a16="http://schemas.microsoft.com/office/drawing/2014/main" id="{DEEF647A-6CD7-4752-A225-5E3A361299E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5620" y="5506249"/>
            <a:ext cx="474538" cy="474538"/>
          </a:xfrm>
          <a:prstGeom prst="rect">
            <a:avLst/>
          </a:prstGeom>
        </p:spPr>
      </p:pic>
      <p:pic>
        <p:nvPicPr>
          <p:cNvPr id="77" name="Graphic 76" descr="Pasta with solid fill">
            <a:extLst>
              <a:ext uri="{FF2B5EF4-FFF2-40B4-BE49-F238E27FC236}">
                <a16:creationId xmlns:a16="http://schemas.microsoft.com/office/drawing/2014/main" id="{3B5D10A4-71FF-4348-8958-5C373D24B87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24224" y="5433075"/>
            <a:ext cx="416326" cy="416326"/>
          </a:xfrm>
          <a:prstGeom prst="rect">
            <a:avLst/>
          </a:prstGeom>
        </p:spPr>
      </p:pic>
      <p:pic>
        <p:nvPicPr>
          <p:cNvPr id="78" name="Graphic 77" descr="Pasta with solid fill">
            <a:extLst>
              <a:ext uri="{FF2B5EF4-FFF2-40B4-BE49-F238E27FC236}">
                <a16:creationId xmlns:a16="http://schemas.microsoft.com/office/drawing/2014/main" id="{CCFD90CF-90A8-42E2-8C39-A7D0982FD11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16126" y="5424547"/>
            <a:ext cx="416326" cy="416326"/>
          </a:xfrm>
          <a:prstGeom prst="rect">
            <a:avLst/>
          </a:prstGeom>
        </p:spPr>
      </p:pic>
      <p:pic>
        <p:nvPicPr>
          <p:cNvPr id="79" name="Graphic 78" descr="Pasta with solid fill">
            <a:extLst>
              <a:ext uri="{FF2B5EF4-FFF2-40B4-BE49-F238E27FC236}">
                <a16:creationId xmlns:a16="http://schemas.microsoft.com/office/drawing/2014/main" id="{78855971-3BD9-46C8-9421-409A41BCE47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65555" y="5424547"/>
            <a:ext cx="416326" cy="416326"/>
          </a:xfrm>
          <a:prstGeom prst="rect">
            <a:avLst/>
          </a:prstGeom>
        </p:spPr>
      </p:pic>
      <p:pic>
        <p:nvPicPr>
          <p:cNvPr id="80" name="Graphic 79" descr="Pasta with solid fill">
            <a:extLst>
              <a:ext uri="{FF2B5EF4-FFF2-40B4-BE49-F238E27FC236}">
                <a16:creationId xmlns:a16="http://schemas.microsoft.com/office/drawing/2014/main" id="{FD251592-79CF-41D9-B14A-56594AAD250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00246" y="5426523"/>
            <a:ext cx="416326" cy="416326"/>
          </a:xfrm>
          <a:prstGeom prst="rect">
            <a:avLst/>
          </a:prstGeom>
        </p:spPr>
      </p:pic>
    </p:spTree>
    <p:extLst>
      <p:ext uri="{BB962C8B-B14F-4D97-AF65-F5344CB8AC3E}">
        <p14:creationId xmlns:p14="http://schemas.microsoft.com/office/powerpoint/2010/main" val="2316012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659F2-F035-4195-9C43-7BA38311B744}"/>
              </a:ext>
            </a:extLst>
          </p:cNvPr>
          <p:cNvSpPr>
            <a:spLocks noGrp="1"/>
          </p:cNvSpPr>
          <p:nvPr>
            <p:ph type="title"/>
          </p:nvPr>
        </p:nvSpPr>
        <p:spPr/>
        <p:txBody>
          <a:bodyPr/>
          <a:lstStyle/>
          <a:p>
            <a:r>
              <a:rPr lang="en-US" dirty="0"/>
              <a:t>What is Fairness?</a:t>
            </a:r>
          </a:p>
        </p:txBody>
      </p:sp>
      <p:sp>
        <p:nvSpPr>
          <p:cNvPr id="3" name="Content Placeholder 2">
            <a:extLst>
              <a:ext uri="{FF2B5EF4-FFF2-40B4-BE49-F238E27FC236}">
                <a16:creationId xmlns:a16="http://schemas.microsoft.com/office/drawing/2014/main" id="{8177E590-74A7-45ED-A4CD-FD3EFABBF10C}"/>
              </a:ext>
            </a:extLst>
          </p:cNvPr>
          <p:cNvSpPr>
            <a:spLocks noGrp="1"/>
          </p:cNvSpPr>
          <p:nvPr>
            <p:ph idx="1"/>
          </p:nvPr>
        </p:nvSpPr>
        <p:spPr>
          <a:xfrm>
            <a:off x="789137" y="1611983"/>
            <a:ext cx="10613726" cy="4298623"/>
          </a:xfrm>
        </p:spPr>
        <p:txBody>
          <a:bodyPr/>
          <a:lstStyle/>
          <a:p>
            <a:r>
              <a:rPr lang="en-US" sz="1800" u="sng" dirty="0"/>
              <a:t>Avoid Disparate Treatment or Disparate Outcomes?</a:t>
            </a:r>
          </a:p>
          <a:p>
            <a:pPr lvl="1"/>
            <a:r>
              <a:rPr lang="en-US" sz="1800" dirty="0"/>
              <a:t>Procedural Fairness: All individuals with similar characteristics should receive similar decisions from the system</a:t>
            </a:r>
          </a:p>
          <a:p>
            <a:pPr lvl="3"/>
            <a:r>
              <a:rPr lang="en-US" sz="1600" dirty="0"/>
              <a:t>Equal Opportunity</a:t>
            </a:r>
          </a:p>
          <a:p>
            <a:pPr lvl="1"/>
            <a:r>
              <a:rPr lang="en-US" sz="1800" dirty="0"/>
              <a:t>Distributive Justice:   All groups of individuals (as defined by specific identifiable characteristics such as race or sex) should receive similar outcomes from the system</a:t>
            </a:r>
          </a:p>
          <a:p>
            <a:pPr lvl="3"/>
            <a:r>
              <a:rPr lang="en-US" sz="1600" dirty="0"/>
              <a:t>Equal Outcome</a:t>
            </a:r>
          </a:p>
          <a:p>
            <a:pPr lvl="1"/>
            <a:endParaRPr lang="en-US" dirty="0"/>
          </a:p>
        </p:txBody>
      </p:sp>
      <p:sp>
        <p:nvSpPr>
          <p:cNvPr id="4" name="Text Placeholder 3">
            <a:extLst>
              <a:ext uri="{FF2B5EF4-FFF2-40B4-BE49-F238E27FC236}">
                <a16:creationId xmlns:a16="http://schemas.microsoft.com/office/drawing/2014/main" id="{22DF29F6-8D51-4AF4-8FD1-2C80C9CEC305}"/>
              </a:ext>
            </a:extLst>
          </p:cNvPr>
          <p:cNvSpPr>
            <a:spLocks noGrp="1"/>
          </p:cNvSpPr>
          <p:nvPr>
            <p:ph type="body" sz="quarter" idx="13"/>
          </p:nvPr>
        </p:nvSpPr>
        <p:spPr/>
        <p:txBody>
          <a:bodyPr/>
          <a:lstStyle/>
          <a:p>
            <a:endParaRPr lang="en-US"/>
          </a:p>
        </p:txBody>
      </p:sp>
      <p:sp>
        <p:nvSpPr>
          <p:cNvPr id="5" name="Footer Placeholder 4">
            <a:extLst>
              <a:ext uri="{FF2B5EF4-FFF2-40B4-BE49-F238E27FC236}">
                <a16:creationId xmlns:a16="http://schemas.microsoft.com/office/drawing/2014/main" id="{6E25E9F8-BAEA-49C7-84AD-1A7E83120D25}"/>
              </a:ext>
            </a:extLst>
          </p:cNvPr>
          <p:cNvSpPr>
            <a:spLocks noGrp="1"/>
          </p:cNvSpPr>
          <p:nvPr>
            <p:ph type="ftr" sz="quarter" idx="15"/>
          </p:nvPr>
        </p:nvSpPr>
        <p:spPr/>
        <p:txBody>
          <a:bodyPr/>
          <a:lstStyle/>
          <a:p>
            <a:pPr>
              <a:defRPr/>
            </a:pPr>
            <a:r>
              <a:rPr lang="en-US"/>
              <a:t>© 2021 UnitedHealth Group. All rights reserved. Do not distribute or reproduce without express permission from UnitedHealth Group.</a:t>
            </a:r>
          </a:p>
        </p:txBody>
      </p:sp>
      <p:sp>
        <p:nvSpPr>
          <p:cNvPr id="6" name="Slide Number Placeholder 5">
            <a:extLst>
              <a:ext uri="{FF2B5EF4-FFF2-40B4-BE49-F238E27FC236}">
                <a16:creationId xmlns:a16="http://schemas.microsoft.com/office/drawing/2014/main" id="{8EEDF21F-4731-4E88-8A2D-D3A6AC24E6D5}"/>
              </a:ext>
            </a:extLst>
          </p:cNvPr>
          <p:cNvSpPr>
            <a:spLocks noGrp="1"/>
          </p:cNvSpPr>
          <p:nvPr>
            <p:ph type="sldNum" sz="quarter" idx="16"/>
          </p:nvPr>
        </p:nvSpPr>
        <p:spPr/>
        <p:txBody>
          <a:bodyPr/>
          <a:lstStyle/>
          <a:p>
            <a:pPr>
              <a:defRPr/>
            </a:pPr>
            <a:fld id="{8F5B2B82-00EA-4108-9CE5-05751273D5F9}" type="slidenum">
              <a:rPr lang="en-US" smtClean="0"/>
              <a:pPr>
                <a:defRPr/>
              </a:pPr>
              <a:t>5</a:t>
            </a:fld>
            <a:endParaRPr lang="en-US"/>
          </a:p>
        </p:txBody>
      </p:sp>
    </p:spTree>
    <p:extLst>
      <p:ext uri="{BB962C8B-B14F-4D97-AF65-F5344CB8AC3E}">
        <p14:creationId xmlns:p14="http://schemas.microsoft.com/office/powerpoint/2010/main" val="1082558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B4D9-375C-42EE-8A37-16951C8F1A35}"/>
              </a:ext>
            </a:extLst>
          </p:cNvPr>
          <p:cNvSpPr>
            <a:spLocks noGrp="1"/>
          </p:cNvSpPr>
          <p:nvPr>
            <p:ph type="title"/>
          </p:nvPr>
        </p:nvSpPr>
        <p:spPr/>
        <p:txBody>
          <a:bodyPr/>
          <a:lstStyle/>
          <a:p>
            <a:r>
              <a:rPr lang="en-US" altLang="en-US" dirty="0"/>
              <a:t>Bias and Fairness</a:t>
            </a:r>
            <a:endParaRPr lang="en-US" dirty="0"/>
          </a:p>
        </p:txBody>
      </p:sp>
      <p:sp>
        <p:nvSpPr>
          <p:cNvPr id="4" name="Text Placeholder 3">
            <a:extLst>
              <a:ext uri="{FF2B5EF4-FFF2-40B4-BE49-F238E27FC236}">
                <a16:creationId xmlns:a16="http://schemas.microsoft.com/office/drawing/2014/main" id="{28BD9B45-593B-4EC1-99C2-866B67AF087A}"/>
              </a:ext>
            </a:extLst>
          </p:cNvPr>
          <p:cNvSpPr>
            <a:spLocks noGrp="1"/>
          </p:cNvSpPr>
          <p:nvPr>
            <p:ph type="body" sz="quarter" idx="13"/>
          </p:nvPr>
        </p:nvSpPr>
        <p:spPr>
          <a:xfrm>
            <a:off x="483258" y="1285785"/>
            <a:ext cx="11201400" cy="498598"/>
          </a:xfrm>
        </p:spPr>
        <p:txBody>
          <a:bodyPr/>
          <a:lstStyle/>
          <a:p>
            <a:r>
              <a:rPr lang="en-US" sz="1800" dirty="0"/>
              <a:t>Any decision-making system can exhibit bias towards certain factors and thus, needs to be evaluated for fairness.</a:t>
            </a:r>
          </a:p>
        </p:txBody>
      </p:sp>
      <p:sp>
        <p:nvSpPr>
          <p:cNvPr id="5" name="Footer Placeholder 4">
            <a:extLst>
              <a:ext uri="{FF2B5EF4-FFF2-40B4-BE49-F238E27FC236}">
                <a16:creationId xmlns:a16="http://schemas.microsoft.com/office/drawing/2014/main" id="{3DC42B0F-EA89-45BA-B6FD-ACD39D85BC2B}"/>
              </a:ext>
            </a:extLst>
          </p:cNvPr>
          <p:cNvSpPr>
            <a:spLocks noGrp="1"/>
          </p:cNvSpPr>
          <p:nvPr>
            <p:ph type="ftr" sz="quarter" idx="15"/>
          </p:nvPr>
        </p:nvSpPr>
        <p:spPr/>
        <p:txBody>
          <a:bodyPr/>
          <a:lstStyle/>
          <a:p>
            <a:pPr>
              <a:defRPr/>
            </a:pPr>
            <a:r>
              <a:rPr lang="en-US"/>
              <a:t>© 2021 UnitedHealth Group. All rights reserved. Do not distribute or reproduce without express permission from UnitedHealth Group.</a:t>
            </a:r>
          </a:p>
        </p:txBody>
      </p:sp>
      <p:sp>
        <p:nvSpPr>
          <p:cNvPr id="6" name="Slide Number Placeholder 5">
            <a:extLst>
              <a:ext uri="{FF2B5EF4-FFF2-40B4-BE49-F238E27FC236}">
                <a16:creationId xmlns:a16="http://schemas.microsoft.com/office/drawing/2014/main" id="{97F8D9C9-02F0-4A43-AB56-79A52953E20E}"/>
              </a:ext>
            </a:extLst>
          </p:cNvPr>
          <p:cNvSpPr>
            <a:spLocks noGrp="1"/>
          </p:cNvSpPr>
          <p:nvPr>
            <p:ph type="sldNum" sz="quarter" idx="16"/>
          </p:nvPr>
        </p:nvSpPr>
        <p:spPr/>
        <p:txBody>
          <a:bodyPr/>
          <a:lstStyle/>
          <a:p>
            <a:pPr>
              <a:defRPr/>
            </a:pPr>
            <a:fld id="{8F5B2B82-00EA-4108-9CE5-05751273D5F9}" type="slidenum">
              <a:rPr lang="en-US" smtClean="0"/>
              <a:pPr>
                <a:defRPr/>
              </a:pPr>
              <a:t>6</a:t>
            </a:fld>
            <a:endParaRPr lang="en-US"/>
          </a:p>
        </p:txBody>
      </p:sp>
      <p:grpSp>
        <p:nvGrpSpPr>
          <p:cNvPr id="9" name="Group 8">
            <a:extLst>
              <a:ext uri="{FF2B5EF4-FFF2-40B4-BE49-F238E27FC236}">
                <a16:creationId xmlns:a16="http://schemas.microsoft.com/office/drawing/2014/main" id="{AA0D0BF9-F0B4-4476-8146-04B30E651310}"/>
              </a:ext>
            </a:extLst>
          </p:cNvPr>
          <p:cNvGrpSpPr/>
          <p:nvPr/>
        </p:nvGrpSpPr>
        <p:grpSpPr>
          <a:xfrm>
            <a:off x="1463343" y="1908762"/>
            <a:ext cx="10236679" cy="4507984"/>
            <a:chOff x="558321" y="1807153"/>
            <a:chExt cx="11271887" cy="4963865"/>
          </a:xfrm>
        </p:grpSpPr>
        <p:sp>
          <p:nvSpPr>
            <p:cNvPr id="10" name="Rounded Rectangle 5">
              <a:extLst>
                <a:ext uri="{FF2B5EF4-FFF2-40B4-BE49-F238E27FC236}">
                  <a16:creationId xmlns:a16="http://schemas.microsoft.com/office/drawing/2014/main" id="{B5CD967B-FE2E-4D33-95A3-BFF7AB5016D9}"/>
                </a:ext>
              </a:extLst>
            </p:cNvPr>
            <p:cNvSpPr/>
            <p:nvPr/>
          </p:nvSpPr>
          <p:spPr>
            <a:xfrm>
              <a:off x="897150" y="2167004"/>
              <a:ext cx="1188720" cy="1188720"/>
            </a:xfrm>
            <a:prstGeom prst="roundRect">
              <a:avLst/>
            </a:prstGeom>
            <a:solidFill>
              <a:schemeClr val="bg1"/>
            </a:solidFill>
            <a:ln>
              <a:solidFill>
                <a:srgbClr val="A22B3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sp>
          <p:nvSpPr>
            <p:cNvPr id="11" name="Rounded Rectangle 6">
              <a:extLst>
                <a:ext uri="{FF2B5EF4-FFF2-40B4-BE49-F238E27FC236}">
                  <a16:creationId xmlns:a16="http://schemas.microsoft.com/office/drawing/2014/main" id="{ADA0D631-ABCF-40AD-A10C-5A5DB08B0E7C}"/>
                </a:ext>
              </a:extLst>
            </p:cNvPr>
            <p:cNvSpPr/>
            <p:nvPr/>
          </p:nvSpPr>
          <p:spPr>
            <a:xfrm>
              <a:off x="6502644" y="2167002"/>
              <a:ext cx="1188720" cy="1188720"/>
            </a:xfrm>
            <a:prstGeom prst="roundRect">
              <a:avLst/>
            </a:prstGeom>
            <a:solidFill>
              <a:schemeClr val="bg1"/>
            </a:solidFill>
            <a:ln>
              <a:solidFill>
                <a:srgbClr val="A22B3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sp>
          <p:nvSpPr>
            <p:cNvPr id="12" name="Rounded Rectangle 7">
              <a:extLst>
                <a:ext uri="{FF2B5EF4-FFF2-40B4-BE49-F238E27FC236}">
                  <a16:creationId xmlns:a16="http://schemas.microsoft.com/office/drawing/2014/main" id="{29DC0C69-27AC-4FE7-9C88-6000CD22B664}"/>
                </a:ext>
              </a:extLst>
            </p:cNvPr>
            <p:cNvSpPr/>
            <p:nvPr/>
          </p:nvSpPr>
          <p:spPr>
            <a:xfrm>
              <a:off x="2765648" y="2167003"/>
              <a:ext cx="1188720" cy="1188720"/>
            </a:xfrm>
            <a:prstGeom prst="roundRect">
              <a:avLst/>
            </a:prstGeom>
            <a:solidFill>
              <a:schemeClr val="bg1"/>
            </a:solidFill>
            <a:ln>
              <a:solidFill>
                <a:srgbClr val="A22B3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sp>
          <p:nvSpPr>
            <p:cNvPr id="13" name="Rounded Rectangle 8">
              <a:extLst>
                <a:ext uri="{FF2B5EF4-FFF2-40B4-BE49-F238E27FC236}">
                  <a16:creationId xmlns:a16="http://schemas.microsoft.com/office/drawing/2014/main" id="{6CFCAC51-3270-4D1E-A0C0-F5225836E10D}"/>
                </a:ext>
              </a:extLst>
            </p:cNvPr>
            <p:cNvSpPr/>
            <p:nvPr/>
          </p:nvSpPr>
          <p:spPr>
            <a:xfrm>
              <a:off x="4656426" y="2169791"/>
              <a:ext cx="1188720" cy="1188720"/>
            </a:xfrm>
            <a:prstGeom prst="roundRect">
              <a:avLst/>
            </a:prstGeom>
            <a:solidFill>
              <a:schemeClr val="bg1"/>
            </a:solidFill>
            <a:ln>
              <a:solidFill>
                <a:srgbClr val="A22B3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sp>
          <p:nvSpPr>
            <p:cNvPr id="14" name="Rounded Rectangle 9">
              <a:extLst>
                <a:ext uri="{FF2B5EF4-FFF2-40B4-BE49-F238E27FC236}">
                  <a16:creationId xmlns:a16="http://schemas.microsoft.com/office/drawing/2014/main" id="{67034980-F9D3-4FC2-A50B-CF635D6F45D3}"/>
                </a:ext>
              </a:extLst>
            </p:cNvPr>
            <p:cNvSpPr/>
            <p:nvPr/>
          </p:nvSpPr>
          <p:spPr>
            <a:xfrm>
              <a:off x="8371142" y="2167002"/>
              <a:ext cx="1188720" cy="1188720"/>
            </a:xfrm>
            <a:prstGeom prst="roundRect">
              <a:avLst/>
            </a:prstGeom>
            <a:solidFill>
              <a:schemeClr val="bg1"/>
            </a:solidFill>
            <a:ln>
              <a:solidFill>
                <a:srgbClr val="A22B3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sp>
          <p:nvSpPr>
            <p:cNvPr id="15" name="Rounded Rectangle 10">
              <a:extLst>
                <a:ext uri="{FF2B5EF4-FFF2-40B4-BE49-F238E27FC236}">
                  <a16:creationId xmlns:a16="http://schemas.microsoft.com/office/drawing/2014/main" id="{89DAE23A-0BFE-4DAE-882D-B189A28A64E1}"/>
                </a:ext>
              </a:extLst>
            </p:cNvPr>
            <p:cNvSpPr/>
            <p:nvPr/>
          </p:nvSpPr>
          <p:spPr>
            <a:xfrm>
              <a:off x="10239638" y="2167002"/>
              <a:ext cx="1188720" cy="1188720"/>
            </a:xfrm>
            <a:prstGeom prst="roundRect">
              <a:avLst/>
            </a:prstGeom>
            <a:solidFill>
              <a:schemeClr val="bg1"/>
            </a:solidFill>
            <a:ln>
              <a:solidFill>
                <a:srgbClr val="A22B3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sp>
          <p:nvSpPr>
            <p:cNvPr id="16" name="TextBox 15">
              <a:extLst>
                <a:ext uri="{FF2B5EF4-FFF2-40B4-BE49-F238E27FC236}">
                  <a16:creationId xmlns:a16="http://schemas.microsoft.com/office/drawing/2014/main" id="{D8D80C89-AFBE-4A10-8D6B-8ED4687A9916}"/>
                </a:ext>
              </a:extLst>
            </p:cNvPr>
            <p:cNvSpPr txBox="1"/>
            <p:nvPr/>
          </p:nvSpPr>
          <p:spPr>
            <a:xfrm>
              <a:off x="4256510" y="3455357"/>
              <a:ext cx="198855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5565A"/>
                  </a:solidFill>
                  <a:effectLst/>
                  <a:uLnTx/>
                  <a:uFillTx/>
                  <a:latin typeface="Arial" panose="020B0604020202020204"/>
                  <a:ea typeface="+mn-ea"/>
                  <a:cs typeface="+mn-cs"/>
                </a:rPr>
                <a:t>Measurement</a:t>
              </a:r>
            </a:p>
          </p:txBody>
        </p:sp>
        <p:sp>
          <p:nvSpPr>
            <p:cNvPr id="17" name="TextBox 16">
              <a:extLst>
                <a:ext uri="{FF2B5EF4-FFF2-40B4-BE49-F238E27FC236}">
                  <a16:creationId xmlns:a16="http://schemas.microsoft.com/office/drawing/2014/main" id="{20A9C476-EF5E-4E3C-8E0F-125BAA591A6B}"/>
                </a:ext>
              </a:extLst>
            </p:cNvPr>
            <p:cNvSpPr txBox="1"/>
            <p:nvPr/>
          </p:nvSpPr>
          <p:spPr>
            <a:xfrm>
              <a:off x="9900809" y="3455357"/>
              <a:ext cx="186637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5565A"/>
                  </a:solidFill>
                  <a:effectLst/>
                  <a:uLnTx/>
                  <a:uFillTx/>
                  <a:latin typeface="Arial" panose="020B0604020202020204"/>
                  <a:ea typeface="+mn-ea"/>
                  <a:cs typeface="+mn-cs"/>
                </a:rPr>
                <a:t>Deployment</a:t>
              </a:r>
            </a:p>
          </p:txBody>
        </p:sp>
        <p:sp>
          <p:nvSpPr>
            <p:cNvPr id="18" name="TextBox 17">
              <a:extLst>
                <a:ext uri="{FF2B5EF4-FFF2-40B4-BE49-F238E27FC236}">
                  <a16:creationId xmlns:a16="http://schemas.microsoft.com/office/drawing/2014/main" id="{AD292EA7-4F60-4464-9FEA-E39611CD92AF}"/>
                </a:ext>
              </a:extLst>
            </p:cNvPr>
            <p:cNvSpPr txBox="1"/>
            <p:nvPr/>
          </p:nvSpPr>
          <p:spPr>
            <a:xfrm>
              <a:off x="2426819" y="3455357"/>
              <a:ext cx="186637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5565A"/>
                  </a:solidFill>
                  <a:effectLst/>
                  <a:uLnTx/>
                  <a:uFillTx/>
                  <a:latin typeface="Arial" panose="020B0604020202020204"/>
                  <a:ea typeface="+mn-ea"/>
                  <a:cs typeface="+mn-cs"/>
                </a:rPr>
                <a:t>Representation</a:t>
              </a:r>
            </a:p>
          </p:txBody>
        </p:sp>
        <p:sp>
          <p:nvSpPr>
            <p:cNvPr id="19" name="TextBox 18">
              <a:extLst>
                <a:ext uri="{FF2B5EF4-FFF2-40B4-BE49-F238E27FC236}">
                  <a16:creationId xmlns:a16="http://schemas.microsoft.com/office/drawing/2014/main" id="{D4562A63-DC1E-48A6-87BB-4C78C3B6001E}"/>
                </a:ext>
              </a:extLst>
            </p:cNvPr>
            <p:cNvSpPr txBox="1"/>
            <p:nvPr/>
          </p:nvSpPr>
          <p:spPr>
            <a:xfrm>
              <a:off x="558321" y="3455357"/>
              <a:ext cx="186637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5565A"/>
                  </a:solidFill>
                  <a:effectLst/>
                  <a:uLnTx/>
                  <a:uFillTx/>
                  <a:latin typeface="Arial" panose="020B0604020202020204"/>
                  <a:ea typeface="+mn-ea"/>
                  <a:cs typeface="+mn-cs"/>
                </a:rPr>
                <a:t>Historical</a:t>
              </a:r>
            </a:p>
          </p:txBody>
        </p:sp>
        <p:sp>
          <p:nvSpPr>
            <p:cNvPr id="20" name="TextBox 19">
              <a:extLst>
                <a:ext uri="{FF2B5EF4-FFF2-40B4-BE49-F238E27FC236}">
                  <a16:creationId xmlns:a16="http://schemas.microsoft.com/office/drawing/2014/main" id="{957081CD-EAEB-47B5-82B6-FE537D8DDCC1}"/>
                </a:ext>
              </a:extLst>
            </p:cNvPr>
            <p:cNvSpPr txBox="1"/>
            <p:nvPr/>
          </p:nvSpPr>
          <p:spPr>
            <a:xfrm>
              <a:off x="6163815" y="3455357"/>
              <a:ext cx="186637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5565A"/>
                  </a:solidFill>
                  <a:effectLst/>
                  <a:uLnTx/>
                  <a:uFillTx/>
                  <a:latin typeface="Arial" panose="020B0604020202020204"/>
                  <a:ea typeface="+mn-ea"/>
                  <a:cs typeface="+mn-cs"/>
                </a:rPr>
                <a:t>Aggregation</a:t>
              </a:r>
            </a:p>
          </p:txBody>
        </p:sp>
        <p:sp>
          <p:nvSpPr>
            <p:cNvPr id="21" name="TextBox 20">
              <a:extLst>
                <a:ext uri="{FF2B5EF4-FFF2-40B4-BE49-F238E27FC236}">
                  <a16:creationId xmlns:a16="http://schemas.microsoft.com/office/drawing/2014/main" id="{F379206B-4353-4F56-95F8-2E3198466180}"/>
                </a:ext>
              </a:extLst>
            </p:cNvPr>
            <p:cNvSpPr txBox="1"/>
            <p:nvPr/>
          </p:nvSpPr>
          <p:spPr>
            <a:xfrm>
              <a:off x="8032313" y="3455357"/>
              <a:ext cx="1866378" cy="64391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5565A"/>
                  </a:solidFill>
                  <a:effectLst/>
                  <a:uLnTx/>
                  <a:uFillTx/>
                  <a:latin typeface="Arial" panose="020B0604020202020204"/>
                  <a:ea typeface="+mn-ea"/>
                  <a:cs typeface="+mn-cs"/>
                </a:rPr>
                <a:t>Evaluation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5565A"/>
                </a:solidFill>
                <a:effectLst/>
                <a:uLnTx/>
                <a:uFillTx/>
                <a:latin typeface="Arial" panose="020B0604020202020204"/>
                <a:ea typeface="+mn-ea"/>
                <a:cs typeface="+mn-cs"/>
              </a:endParaRPr>
            </a:p>
          </p:txBody>
        </p:sp>
        <p:sp>
          <p:nvSpPr>
            <p:cNvPr id="22" name="Rectangle 21">
              <a:extLst>
                <a:ext uri="{FF2B5EF4-FFF2-40B4-BE49-F238E27FC236}">
                  <a16:creationId xmlns:a16="http://schemas.microsoft.com/office/drawing/2014/main" id="{63855863-AD36-4B28-84D9-43B9F47F195F}"/>
                </a:ext>
              </a:extLst>
            </p:cNvPr>
            <p:cNvSpPr/>
            <p:nvPr/>
          </p:nvSpPr>
          <p:spPr>
            <a:xfrm>
              <a:off x="2424699" y="4025918"/>
              <a:ext cx="1931519" cy="17283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5565A"/>
                  </a:solidFill>
                  <a:effectLst/>
                  <a:uLnTx/>
                  <a:uFillTx/>
                  <a:latin typeface="Arial" panose="020B0604020202020204"/>
                  <a:ea typeface="+mn-ea"/>
                  <a:cs typeface="+mn-cs"/>
                </a:rPr>
                <a:t>When population is under-represented and fails to generalize for sub-groups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5565A"/>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5565A"/>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5565A"/>
                  </a:solidFill>
                  <a:effectLst/>
                  <a:uLnTx/>
                  <a:uFillTx/>
                  <a:latin typeface="Arial" panose="020B0604020202020204"/>
                  <a:ea typeface="+mn-ea"/>
                  <a:cs typeface="+mn-cs"/>
                </a:rPr>
                <a:t>(E.g., CEO, hiring predictions)</a:t>
              </a:r>
            </a:p>
          </p:txBody>
        </p:sp>
        <p:sp>
          <p:nvSpPr>
            <p:cNvPr id="23" name="Rectangle 22">
              <a:extLst>
                <a:ext uri="{FF2B5EF4-FFF2-40B4-BE49-F238E27FC236}">
                  <a16:creationId xmlns:a16="http://schemas.microsoft.com/office/drawing/2014/main" id="{7C69BCF9-EEF8-4EB5-B00B-9F7430884B5F}"/>
                </a:ext>
              </a:extLst>
            </p:cNvPr>
            <p:cNvSpPr/>
            <p:nvPr/>
          </p:nvSpPr>
          <p:spPr>
            <a:xfrm>
              <a:off x="665018" y="4025918"/>
              <a:ext cx="1822702" cy="15250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5565A"/>
                  </a:solidFill>
                  <a:effectLst/>
                  <a:uLnTx/>
                  <a:uFillTx/>
                  <a:latin typeface="Arial" panose="020B0604020202020204"/>
                  <a:ea typeface="+mn-ea"/>
                  <a:cs typeface="+mn-cs"/>
                </a:rPr>
                <a:t>What may continue even with perfect sampling and feature selection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5565A"/>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5565A"/>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5565A"/>
                  </a:solidFill>
                  <a:effectLst/>
                  <a:uLnTx/>
                  <a:uFillTx/>
                  <a:latin typeface="Arial" panose="020B0604020202020204"/>
                  <a:ea typeface="+mn-ea"/>
                  <a:cs typeface="+mn-cs"/>
                </a:rPr>
                <a:t>(E.g., racism)</a:t>
              </a:r>
            </a:p>
          </p:txBody>
        </p:sp>
        <p:sp>
          <p:nvSpPr>
            <p:cNvPr id="24" name="Rectangle 23">
              <a:extLst>
                <a:ext uri="{FF2B5EF4-FFF2-40B4-BE49-F238E27FC236}">
                  <a16:creationId xmlns:a16="http://schemas.microsoft.com/office/drawing/2014/main" id="{8C50C7F0-5427-439F-879F-BD53B0370EF9}"/>
                </a:ext>
              </a:extLst>
            </p:cNvPr>
            <p:cNvSpPr/>
            <p:nvPr/>
          </p:nvSpPr>
          <p:spPr>
            <a:xfrm>
              <a:off x="4424294" y="4025918"/>
              <a:ext cx="1822702" cy="15250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5565A"/>
                  </a:solidFill>
                  <a:effectLst/>
                  <a:uLnTx/>
                  <a:uFillTx/>
                  <a:latin typeface="Arial" panose="020B0604020202020204"/>
                  <a:ea typeface="+mn-ea"/>
                  <a:cs typeface="+mn-cs"/>
                </a:rPr>
                <a:t>When features make models blind and/or add factors that skew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5565A"/>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5565A"/>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5565A"/>
                  </a:solidFill>
                  <a:effectLst/>
                  <a:uLnTx/>
                  <a:uFillTx/>
                  <a:latin typeface="Arial" panose="020B0604020202020204"/>
                  <a:ea typeface="+mn-ea"/>
                  <a:cs typeface="+mn-cs"/>
                </a:rPr>
                <a:t>(E.g., spurious proxy)</a:t>
              </a:r>
            </a:p>
          </p:txBody>
        </p:sp>
        <p:sp>
          <p:nvSpPr>
            <p:cNvPr id="25" name="Rectangle 24">
              <a:extLst>
                <a:ext uri="{FF2B5EF4-FFF2-40B4-BE49-F238E27FC236}">
                  <a16:creationId xmlns:a16="http://schemas.microsoft.com/office/drawing/2014/main" id="{A30FF005-4742-4751-93C8-40CB62174277}"/>
                </a:ext>
              </a:extLst>
            </p:cNvPr>
            <p:cNvSpPr/>
            <p:nvPr/>
          </p:nvSpPr>
          <p:spPr>
            <a:xfrm>
              <a:off x="6312464" y="4025918"/>
              <a:ext cx="1698781" cy="1525056"/>
            </a:xfrm>
            <a:prstGeom prst="rect">
              <a:avLst/>
            </a:prstGeom>
          </p:spPr>
          <p:txBody>
            <a:bodyPr wrap="squar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5565A"/>
                  </a:solidFill>
                  <a:effectLst/>
                  <a:uLnTx/>
                  <a:uFillTx/>
                  <a:latin typeface="Arial" panose="020B0604020202020204" pitchFamily="34" charset="0"/>
                  <a:ea typeface="+mn-ea"/>
                  <a:cs typeface="+mn-cs"/>
                </a:rPr>
                <a:t>When subgroups are inappropriately combined </a:t>
              </a:r>
            </a:p>
            <a:p>
              <a:pPr marL="0" marR="0" lvl="0" indent="0" algn="l" defTabSz="914400" rtl="0" eaLnBrk="1" fontAlgn="t"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5565A"/>
                </a:solidFill>
                <a:effectLst/>
                <a:uLnTx/>
                <a:uFillTx/>
                <a:latin typeface="Arial" panose="020B0604020202020204" pitchFamily="34" charset="0"/>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5565A"/>
                </a:solidFill>
                <a:effectLst/>
                <a:uLnTx/>
                <a:uFillTx/>
                <a:latin typeface="Arial" panose="020B0604020202020204" pitchFamily="34" charset="0"/>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5565A"/>
                </a:solidFill>
                <a:effectLst/>
                <a:uLnTx/>
                <a:uFillTx/>
                <a:latin typeface="Arial" panose="020B0604020202020204" pitchFamily="34" charset="0"/>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5565A"/>
                  </a:solidFill>
                  <a:effectLst/>
                  <a:uLnTx/>
                  <a:uFillTx/>
                  <a:latin typeface="Arial" panose="020B0604020202020204" pitchFamily="34" charset="0"/>
                  <a:ea typeface="+mn-ea"/>
                  <a:cs typeface="+mn-cs"/>
                </a:rPr>
                <a:t>(E.g., sex and race)</a:t>
              </a:r>
            </a:p>
          </p:txBody>
        </p:sp>
        <p:sp>
          <p:nvSpPr>
            <p:cNvPr id="26" name="Rectangle 25">
              <a:extLst>
                <a:ext uri="{FF2B5EF4-FFF2-40B4-BE49-F238E27FC236}">
                  <a16:creationId xmlns:a16="http://schemas.microsoft.com/office/drawing/2014/main" id="{FC96B5FA-D681-447C-8F47-9C10402FB89C}"/>
                </a:ext>
              </a:extLst>
            </p:cNvPr>
            <p:cNvSpPr/>
            <p:nvPr/>
          </p:nvSpPr>
          <p:spPr>
            <a:xfrm>
              <a:off x="8139010" y="4025918"/>
              <a:ext cx="1822702" cy="2541759"/>
            </a:xfrm>
            <a:prstGeom prst="rect">
              <a:avLst/>
            </a:prstGeom>
          </p:spPr>
          <p:txBody>
            <a:bodyPr wrap="squar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5565A"/>
                  </a:solidFill>
                  <a:effectLst/>
                  <a:uLnTx/>
                  <a:uFillTx/>
                  <a:latin typeface="Arial" panose="020B0604020202020204" pitchFamily="34" charset="0"/>
                  <a:ea typeface="+mn-ea"/>
                  <a:cs typeface="+mn-cs"/>
                </a:rPr>
                <a:t>When there is unequal results representation or there are faulty performance metrics </a:t>
              </a:r>
            </a:p>
            <a:p>
              <a:pPr marL="0" marR="0" lvl="0" indent="0" algn="l" defTabSz="914400" rtl="0" eaLnBrk="1" fontAlgn="t"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5565A"/>
                </a:solidFill>
                <a:effectLst/>
                <a:uLnTx/>
                <a:uFillTx/>
                <a:latin typeface="Arial" panose="020B0604020202020204" pitchFamily="34" charset="0"/>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5565A"/>
                  </a:solidFill>
                  <a:effectLst/>
                  <a:uLnTx/>
                  <a:uFillTx/>
                  <a:latin typeface="Arial" panose="020B0604020202020204" pitchFamily="34" charset="0"/>
                  <a:ea typeface="+mn-ea"/>
                  <a:cs typeface="+mn-cs"/>
                </a:rPr>
                <a:t>(E.g., A1C range variations by subclass; working history as indication of credit worthiness)</a:t>
              </a:r>
            </a:p>
            <a:p>
              <a:pPr marL="0" marR="0" lvl="0" indent="0" algn="l" defTabSz="914400" rtl="0" eaLnBrk="1" fontAlgn="t"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5565A"/>
                </a:solidFill>
                <a:effectLst/>
                <a:uLnTx/>
                <a:uFillTx/>
                <a:latin typeface="Arial" panose="020B0604020202020204" pitchFamily="34" charset="0"/>
                <a:ea typeface="+mn-ea"/>
                <a:cs typeface="+mn-cs"/>
              </a:endParaRPr>
            </a:p>
          </p:txBody>
        </p:sp>
        <p:sp>
          <p:nvSpPr>
            <p:cNvPr id="27" name="Rectangle 26">
              <a:extLst>
                <a:ext uri="{FF2B5EF4-FFF2-40B4-BE49-F238E27FC236}">
                  <a16:creationId xmlns:a16="http://schemas.microsoft.com/office/drawing/2014/main" id="{F3D22328-71DF-4DB7-A670-7654FFA72C06}"/>
                </a:ext>
              </a:extLst>
            </p:cNvPr>
            <p:cNvSpPr/>
            <p:nvPr/>
          </p:nvSpPr>
          <p:spPr>
            <a:xfrm>
              <a:off x="10007506" y="4025918"/>
              <a:ext cx="1822702" cy="2745100"/>
            </a:xfrm>
            <a:prstGeom prst="rect">
              <a:avLst/>
            </a:prstGeom>
          </p:spPr>
          <p:txBody>
            <a:bodyPr wrap="squar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5565A"/>
                  </a:solidFill>
                  <a:effectLst/>
                  <a:uLnTx/>
                  <a:uFillTx/>
                  <a:latin typeface="Arial" panose="020B0604020202020204" pitchFamily="34" charset="0"/>
                  <a:ea typeface="+mn-ea"/>
                  <a:cs typeface="+mn-cs"/>
                </a:rPr>
                <a:t>When there is misuse or misinterpretation of predictive models </a:t>
              </a:r>
            </a:p>
            <a:p>
              <a:pPr marL="0" marR="0" lvl="0" indent="0" algn="l" defTabSz="914400" rtl="0" eaLnBrk="1" fontAlgn="t"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5565A"/>
                </a:solidFill>
                <a:effectLst/>
                <a:uLnTx/>
                <a:uFillTx/>
                <a:latin typeface="Arial" panose="020B0604020202020204" pitchFamily="34" charset="0"/>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5565A"/>
                </a:solidFill>
                <a:effectLst/>
                <a:uLnTx/>
                <a:uFillTx/>
                <a:latin typeface="Arial" panose="020B0604020202020204" pitchFamily="34" charset="0"/>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5565A"/>
                </a:solidFill>
                <a:effectLst/>
                <a:uLnTx/>
                <a:uFillTx/>
                <a:latin typeface="Arial" panose="020B0604020202020204" pitchFamily="34" charset="0"/>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5565A"/>
                  </a:solidFill>
                  <a:effectLst/>
                  <a:uLnTx/>
                  <a:uFillTx/>
                  <a:latin typeface="Arial" panose="020B0604020202020204" pitchFamily="34" charset="0"/>
                  <a:ea typeface="+mn-ea"/>
                  <a:cs typeface="+mn-cs"/>
                </a:rPr>
                <a:t>(E.g., use of diabetes risk score to determine donor eligibility; using a recidivism prediction model to determine length of sentence)</a:t>
              </a:r>
            </a:p>
          </p:txBody>
        </p:sp>
        <p:sp>
          <p:nvSpPr>
            <p:cNvPr id="28" name="Pentagon 25">
              <a:extLst>
                <a:ext uri="{FF2B5EF4-FFF2-40B4-BE49-F238E27FC236}">
                  <a16:creationId xmlns:a16="http://schemas.microsoft.com/office/drawing/2014/main" id="{FA62E5D0-CEC1-4BD2-8940-7379DF502BF7}"/>
                </a:ext>
              </a:extLst>
            </p:cNvPr>
            <p:cNvSpPr/>
            <p:nvPr/>
          </p:nvSpPr>
          <p:spPr>
            <a:xfrm>
              <a:off x="895611" y="1816137"/>
              <a:ext cx="1772433" cy="23813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Data collection</a:t>
              </a:r>
            </a:p>
          </p:txBody>
        </p:sp>
        <p:sp>
          <p:nvSpPr>
            <p:cNvPr id="29" name="Pentagon 26">
              <a:extLst>
                <a:ext uri="{FF2B5EF4-FFF2-40B4-BE49-F238E27FC236}">
                  <a16:creationId xmlns:a16="http://schemas.microsoft.com/office/drawing/2014/main" id="{D7A6AAA5-DF7D-4095-8A12-B78124397A6C}"/>
                </a:ext>
              </a:extLst>
            </p:cNvPr>
            <p:cNvSpPr/>
            <p:nvPr/>
          </p:nvSpPr>
          <p:spPr>
            <a:xfrm>
              <a:off x="2713972" y="1811636"/>
              <a:ext cx="1772433" cy="23813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Representation</a:t>
              </a:r>
            </a:p>
          </p:txBody>
        </p:sp>
        <p:sp>
          <p:nvSpPr>
            <p:cNvPr id="30" name="Pentagon 27">
              <a:extLst>
                <a:ext uri="{FF2B5EF4-FFF2-40B4-BE49-F238E27FC236}">
                  <a16:creationId xmlns:a16="http://schemas.microsoft.com/office/drawing/2014/main" id="{FB70A474-775C-4697-BED3-9D21496C95AF}"/>
                </a:ext>
              </a:extLst>
            </p:cNvPr>
            <p:cNvSpPr/>
            <p:nvPr/>
          </p:nvSpPr>
          <p:spPr>
            <a:xfrm>
              <a:off x="4532333" y="1807153"/>
              <a:ext cx="5100182" cy="242614"/>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Fit</a:t>
              </a:r>
            </a:p>
          </p:txBody>
        </p:sp>
        <p:sp>
          <p:nvSpPr>
            <p:cNvPr id="31" name="Pentagon 28">
              <a:extLst>
                <a:ext uri="{FF2B5EF4-FFF2-40B4-BE49-F238E27FC236}">
                  <a16:creationId xmlns:a16="http://schemas.microsoft.com/office/drawing/2014/main" id="{6CF232F1-E0E8-4D43-93B6-EC2C0395E48F}"/>
                </a:ext>
              </a:extLst>
            </p:cNvPr>
            <p:cNvSpPr/>
            <p:nvPr/>
          </p:nvSpPr>
          <p:spPr>
            <a:xfrm>
              <a:off x="9695493" y="1811636"/>
              <a:ext cx="1772433" cy="23813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Post processing</a:t>
              </a:r>
            </a:p>
          </p:txBody>
        </p:sp>
        <p:grpSp>
          <p:nvGrpSpPr>
            <p:cNvPr id="32" name="Group 31">
              <a:extLst>
                <a:ext uri="{FF2B5EF4-FFF2-40B4-BE49-F238E27FC236}">
                  <a16:creationId xmlns:a16="http://schemas.microsoft.com/office/drawing/2014/main" id="{2A08FA40-0D92-42E5-8837-9ECB9F46F92D}"/>
                </a:ext>
              </a:extLst>
            </p:cNvPr>
            <p:cNvGrpSpPr/>
            <p:nvPr/>
          </p:nvGrpSpPr>
          <p:grpSpPr bwMode="gray">
            <a:xfrm>
              <a:off x="1148283" y="2420548"/>
              <a:ext cx="686456" cy="684320"/>
              <a:chOff x="1676400" y="2668588"/>
              <a:chExt cx="501651" cy="500063"/>
            </a:xfrm>
          </p:grpSpPr>
          <p:sp>
            <p:nvSpPr>
              <p:cNvPr id="77" name="Freeform 19">
                <a:extLst>
                  <a:ext uri="{FF2B5EF4-FFF2-40B4-BE49-F238E27FC236}">
                    <a16:creationId xmlns:a16="http://schemas.microsoft.com/office/drawing/2014/main" id="{C00FC930-665C-42C2-B32A-A3DAACA4B06F}"/>
                  </a:ext>
                </a:extLst>
              </p:cNvPr>
              <p:cNvSpPr>
                <a:spLocks noEditPoints="1"/>
              </p:cNvSpPr>
              <p:nvPr/>
            </p:nvSpPr>
            <p:spPr bwMode="gray">
              <a:xfrm>
                <a:off x="1698625" y="2676526"/>
                <a:ext cx="441325" cy="481013"/>
              </a:xfrm>
              <a:custGeom>
                <a:avLst/>
                <a:gdLst>
                  <a:gd name="T0" fmla="*/ 215 w 225"/>
                  <a:gd name="T1" fmla="*/ 198 h 246"/>
                  <a:gd name="T2" fmla="*/ 216 w 225"/>
                  <a:gd name="T3" fmla="*/ 134 h 246"/>
                  <a:gd name="T4" fmla="*/ 170 w 225"/>
                  <a:gd name="T5" fmla="*/ 87 h 246"/>
                  <a:gd name="T6" fmla="*/ 185 w 225"/>
                  <a:gd name="T7" fmla="*/ 36 h 246"/>
                  <a:gd name="T8" fmla="*/ 162 w 225"/>
                  <a:gd name="T9" fmla="*/ 40 h 246"/>
                  <a:gd name="T10" fmla="*/ 160 w 225"/>
                  <a:gd name="T11" fmla="*/ 8 h 246"/>
                  <a:gd name="T12" fmla="*/ 166 w 225"/>
                  <a:gd name="T13" fmla="*/ 13 h 246"/>
                  <a:gd name="T14" fmla="*/ 166 w 225"/>
                  <a:gd name="T15" fmla="*/ 33 h 246"/>
                  <a:gd name="T16" fmla="*/ 190 w 225"/>
                  <a:gd name="T17" fmla="*/ 30 h 246"/>
                  <a:gd name="T18" fmla="*/ 177 w 225"/>
                  <a:gd name="T19" fmla="*/ 83 h 246"/>
                  <a:gd name="T20" fmla="*/ 224 w 225"/>
                  <a:gd name="T21" fmla="*/ 133 h 246"/>
                  <a:gd name="T22" fmla="*/ 220 w 225"/>
                  <a:gd name="T23" fmla="*/ 191 h 246"/>
                  <a:gd name="T24" fmla="*/ 217 w 225"/>
                  <a:gd name="T25" fmla="*/ 199 h 246"/>
                  <a:gd name="T26" fmla="*/ 85 w 225"/>
                  <a:gd name="T27" fmla="*/ 180 h 246"/>
                  <a:gd name="T28" fmla="*/ 88 w 225"/>
                  <a:gd name="T29" fmla="*/ 149 h 246"/>
                  <a:gd name="T30" fmla="*/ 122 w 225"/>
                  <a:gd name="T31" fmla="*/ 116 h 246"/>
                  <a:gd name="T32" fmla="*/ 82 w 225"/>
                  <a:gd name="T33" fmla="*/ 64 h 246"/>
                  <a:gd name="T34" fmla="*/ 52 w 225"/>
                  <a:gd name="T35" fmla="*/ 62 h 246"/>
                  <a:gd name="T36" fmla="*/ 44 w 225"/>
                  <a:gd name="T37" fmla="*/ 54 h 246"/>
                  <a:gd name="T38" fmla="*/ 66 w 225"/>
                  <a:gd name="T39" fmla="*/ 29 h 246"/>
                  <a:gd name="T40" fmla="*/ 90 w 225"/>
                  <a:gd name="T41" fmla="*/ 7 h 246"/>
                  <a:gd name="T42" fmla="*/ 85 w 225"/>
                  <a:gd name="T43" fmla="*/ 1 h 246"/>
                  <a:gd name="T44" fmla="*/ 60 w 225"/>
                  <a:gd name="T45" fmla="*/ 23 h 246"/>
                  <a:gd name="T46" fmla="*/ 36 w 225"/>
                  <a:gd name="T47" fmla="*/ 54 h 246"/>
                  <a:gd name="T48" fmla="*/ 55 w 225"/>
                  <a:gd name="T49" fmla="*/ 70 h 246"/>
                  <a:gd name="T50" fmla="*/ 81 w 225"/>
                  <a:gd name="T51" fmla="*/ 72 h 246"/>
                  <a:gd name="T52" fmla="*/ 114 w 225"/>
                  <a:gd name="T53" fmla="*/ 113 h 246"/>
                  <a:gd name="T54" fmla="*/ 81 w 225"/>
                  <a:gd name="T55" fmla="*/ 147 h 246"/>
                  <a:gd name="T56" fmla="*/ 77 w 225"/>
                  <a:gd name="T57" fmla="*/ 180 h 246"/>
                  <a:gd name="T58" fmla="*/ 57 w 225"/>
                  <a:gd name="T59" fmla="*/ 176 h 246"/>
                  <a:gd name="T60" fmla="*/ 52 w 225"/>
                  <a:gd name="T61" fmla="*/ 143 h 246"/>
                  <a:gd name="T62" fmla="*/ 30 w 225"/>
                  <a:gd name="T63" fmla="*/ 113 h 246"/>
                  <a:gd name="T64" fmla="*/ 39 w 225"/>
                  <a:gd name="T65" fmla="*/ 81 h 246"/>
                  <a:gd name="T66" fmla="*/ 5 w 225"/>
                  <a:gd name="T67" fmla="*/ 69 h 246"/>
                  <a:gd name="T68" fmla="*/ 4 w 225"/>
                  <a:gd name="T69" fmla="*/ 77 h 246"/>
                  <a:gd name="T70" fmla="*/ 31 w 225"/>
                  <a:gd name="T71" fmla="*/ 83 h 246"/>
                  <a:gd name="T72" fmla="*/ 22 w 225"/>
                  <a:gd name="T73" fmla="*/ 113 h 246"/>
                  <a:gd name="T74" fmla="*/ 44 w 225"/>
                  <a:gd name="T75" fmla="*/ 143 h 246"/>
                  <a:gd name="T76" fmla="*/ 49 w 225"/>
                  <a:gd name="T77" fmla="*/ 176 h 246"/>
                  <a:gd name="T78" fmla="*/ 83 w 225"/>
                  <a:gd name="T79" fmla="*/ 206 h 246"/>
                  <a:gd name="T80" fmla="*/ 89 w 225"/>
                  <a:gd name="T81" fmla="*/ 242 h 246"/>
                  <a:gd name="T82" fmla="*/ 108 w 225"/>
                  <a:gd name="T83" fmla="*/ 238 h 246"/>
                  <a:gd name="T84" fmla="*/ 127 w 225"/>
                  <a:gd name="T85" fmla="*/ 232 h 246"/>
                  <a:gd name="T86" fmla="*/ 178 w 225"/>
                  <a:gd name="T87" fmla="*/ 231 h 246"/>
                  <a:gd name="T88" fmla="*/ 185 w 225"/>
                  <a:gd name="T89" fmla="*/ 227 h 246"/>
                  <a:gd name="T90" fmla="*/ 124 w 225"/>
                  <a:gd name="T91" fmla="*/ 224 h 246"/>
                  <a:gd name="T92" fmla="*/ 106 w 225"/>
                  <a:gd name="T93" fmla="*/ 230 h 246"/>
                  <a:gd name="T94" fmla="*/ 84 w 225"/>
                  <a:gd name="T95" fmla="*/ 236 h 246"/>
                  <a:gd name="T96" fmla="*/ 78 w 225"/>
                  <a:gd name="T97" fmla="*/ 244 h 246"/>
                  <a:gd name="T98" fmla="*/ 83 w 225"/>
                  <a:gd name="T9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5" h="246">
                    <a:moveTo>
                      <a:pt x="217" y="199"/>
                    </a:moveTo>
                    <a:cubicBezTo>
                      <a:pt x="216" y="199"/>
                      <a:pt x="215" y="198"/>
                      <a:pt x="215" y="198"/>
                    </a:cubicBezTo>
                    <a:cubicBezTo>
                      <a:pt x="209" y="194"/>
                      <a:pt x="206" y="185"/>
                      <a:pt x="211" y="173"/>
                    </a:cubicBezTo>
                    <a:cubicBezTo>
                      <a:pt x="215" y="164"/>
                      <a:pt x="217" y="142"/>
                      <a:pt x="216" y="134"/>
                    </a:cubicBezTo>
                    <a:cubicBezTo>
                      <a:pt x="214" y="124"/>
                      <a:pt x="210" y="108"/>
                      <a:pt x="202" y="108"/>
                    </a:cubicBezTo>
                    <a:cubicBezTo>
                      <a:pt x="187" y="108"/>
                      <a:pt x="178" y="102"/>
                      <a:pt x="170" y="87"/>
                    </a:cubicBezTo>
                    <a:cubicBezTo>
                      <a:pt x="161" y="68"/>
                      <a:pt x="172" y="56"/>
                      <a:pt x="179" y="49"/>
                    </a:cubicBezTo>
                    <a:cubicBezTo>
                      <a:pt x="186" y="42"/>
                      <a:pt x="188" y="40"/>
                      <a:pt x="185" y="36"/>
                    </a:cubicBezTo>
                    <a:cubicBezTo>
                      <a:pt x="184" y="36"/>
                      <a:pt x="182" y="37"/>
                      <a:pt x="181" y="38"/>
                    </a:cubicBezTo>
                    <a:cubicBezTo>
                      <a:pt x="176" y="40"/>
                      <a:pt x="169" y="43"/>
                      <a:pt x="162" y="40"/>
                    </a:cubicBezTo>
                    <a:cubicBezTo>
                      <a:pt x="158" y="37"/>
                      <a:pt x="155" y="31"/>
                      <a:pt x="154" y="21"/>
                    </a:cubicBezTo>
                    <a:cubicBezTo>
                      <a:pt x="154" y="17"/>
                      <a:pt x="157" y="11"/>
                      <a:pt x="160" y="8"/>
                    </a:cubicBezTo>
                    <a:cubicBezTo>
                      <a:pt x="161" y="6"/>
                      <a:pt x="163" y="6"/>
                      <a:pt x="165" y="7"/>
                    </a:cubicBezTo>
                    <a:cubicBezTo>
                      <a:pt x="167" y="8"/>
                      <a:pt x="167" y="11"/>
                      <a:pt x="166" y="13"/>
                    </a:cubicBezTo>
                    <a:cubicBezTo>
                      <a:pt x="163" y="16"/>
                      <a:pt x="162" y="20"/>
                      <a:pt x="162" y="21"/>
                    </a:cubicBezTo>
                    <a:cubicBezTo>
                      <a:pt x="163" y="30"/>
                      <a:pt x="165" y="32"/>
                      <a:pt x="166" y="33"/>
                    </a:cubicBezTo>
                    <a:cubicBezTo>
                      <a:pt x="169" y="34"/>
                      <a:pt x="174" y="32"/>
                      <a:pt x="177" y="30"/>
                    </a:cubicBezTo>
                    <a:cubicBezTo>
                      <a:pt x="182" y="28"/>
                      <a:pt x="187" y="26"/>
                      <a:pt x="190" y="30"/>
                    </a:cubicBezTo>
                    <a:cubicBezTo>
                      <a:pt x="199" y="40"/>
                      <a:pt x="191" y="48"/>
                      <a:pt x="185" y="55"/>
                    </a:cubicBezTo>
                    <a:cubicBezTo>
                      <a:pt x="178" y="62"/>
                      <a:pt x="170" y="69"/>
                      <a:pt x="177" y="83"/>
                    </a:cubicBezTo>
                    <a:cubicBezTo>
                      <a:pt x="184" y="97"/>
                      <a:pt x="192" y="100"/>
                      <a:pt x="202" y="100"/>
                    </a:cubicBezTo>
                    <a:cubicBezTo>
                      <a:pt x="219" y="100"/>
                      <a:pt x="223" y="128"/>
                      <a:pt x="224" y="133"/>
                    </a:cubicBezTo>
                    <a:cubicBezTo>
                      <a:pt x="225" y="142"/>
                      <a:pt x="224" y="166"/>
                      <a:pt x="219" y="176"/>
                    </a:cubicBezTo>
                    <a:cubicBezTo>
                      <a:pt x="216" y="183"/>
                      <a:pt x="216" y="189"/>
                      <a:pt x="220" y="191"/>
                    </a:cubicBezTo>
                    <a:cubicBezTo>
                      <a:pt x="221" y="193"/>
                      <a:pt x="222" y="195"/>
                      <a:pt x="220" y="197"/>
                    </a:cubicBezTo>
                    <a:cubicBezTo>
                      <a:pt x="219" y="198"/>
                      <a:pt x="218" y="199"/>
                      <a:pt x="217" y="199"/>
                    </a:cubicBezTo>
                    <a:close/>
                    <a:moveTo>
                      <a:pt x="83" y="206"/>
                    </a:moveTo>
                    <a:cubicBezTo>
                      <a:pt x="87" y="202"/>
                      <a:pt x="86" y="193"/>
                      <a:pt x="85" y="180"/>
                    </a:cubicBezTo>
                    <a:cubicBezTo>
                      <a:pt x="85" y="176"/>
                      <a:pt x="84" y="172"/>
                      <a:pt x="84" y="170"/>
                    </a:cubicBezTo>
                    <a:cubicBezTo>
                      <a:pt x="84" y="166"/>
                      <a:pt x="87" y="153"/>
                      <a:pt x="88" y="149"/>
                    </a:cubicBezTo>
                    <a:cubicBezTo>
                      <a:pt x="91" y="138"/>
                      <a:pt x="99" y="134"/>
                      <a:pt x="106" y="130"/>
                    </a:cubicBezTo>
                    <a:cubicBezTo>
                      <a:pt x="113" y="127"/>
                      <a:pt x="119" y="123"/>
                      <a:pt x="122" y="116"/>
                    </a:cubicBezTo>
                    <a:cubicBezTo>
                      <a:pt x="126" y="104"/>
                      <a:pt x="126" y="93"/>
                      <a:pt x="121" y="85"/>
                    </a:cubicBezTo>
                    <a:cubicBezTo>
                      <a:pt x="113" y="70"/>
                      <a:pt x="92" y="66"/>
                      <a:pt x="82" y="64"/>
                    </a:cubicBezTo>
                    <a:cubicBezTo>
                      <a:pt x="80" y="64"/>
                      <a:pt x="79" y="63"/>
                      <a:pt x="78" y="63"/>
                    </a:cubicBezTo>
                    <a:cubicBezTo>
                      <a:pt x="70" y="60"/>
                      <a:pt x="58" y="60"/>
                      <a:pt x="52" y="62"/>
                    </a:cubicBezTo>
                    <a:cubicBezTo>
                      <a:pt x="52" y="62"/>
                      <a:pt x="50" y="62"/>
                      <a:pt x="48" y="60"/>
                    </a:cubicBezTo>
                    <a:cubicBezTo>
                      <a:pt x="46" y="58"/>
                      <a:pt x="44" y="55"/>
                      <a:pt x="44" y="54"/>
                    </a:cubicBezTo>
                    <a:cubicBezTo>
                      <a:pt x="44" y="51"/>
                      <a:pt x="54" y="41"/>
                      <a:pt x="59" y="37"/>
                    </a:cubicBezTo>
                    <a:cubicBezTo>
                      <a:pt x="62" y="34"/>
                      <a:pt x="64" y="31"/>
                      <a:pt x="66" y="29"/>
                    </a:cubicBezTo>
                    <a:cubicBezTo>
                      <a:pt x="71" y="24"/>
                      <a:pt x="75" y="20"/>
                      <a:pt x="80" y="16"/>
                    </a:cubicBezTo>
                    <a:cubicBezTo>
                      <a:pt x="83" y="13"/>
                      <a:pt x="87" y="10"/>
                      <a:pt x="90" y="7"/>
                    </a:cubicBezTo>
                    <a:cubicBezTo>
                      <a:pt x="92" y="6"/>
                      <a:pt x="92" y="3"/>
                      <a:pt x="91" y="1"/>
                    </a:cubicBezTo>
                    <a:cubicBezTo>
                      <a:pt x="89" y="0"/>
                      <a:pt x="87" y="0"/>
                      <a:pt x="85" y="1"/>
                    </a:cubicBezTo>
                    <a:cubicBezTo>
                      <a:pt x="81" y="4"/>
                      <a:pt x="78" y="7"/>
                      <a:pt x="75" y="9"/>
                    </a:cubicBezTo>
                    <a:cubicBezTo>
                      <a:pt x="70" y="14"/>
                      <a:pt x="65" y="18"/>
                      <a:pt x="60" y="23"/>
                    </a:cubicBezTo>
                    <a:cubicBezTo>
                      <a:pt x="58" y="26"/>
                      <a:pt x="56" y="28"/>
                      <a:pt x="53" y="31"/>
                    </a:cubicBezTo>
                    <a:cubicBezTo>
                      <a:pt x="43" y="41"/>
                      <a:pt x="36" y="48"/>
                      <a:pt x="36" y="54"/>
                    </a:cubicBezTo>
                    <a:cubicBezTo>
                      <a:pt x="36" y="59"/>
                      <a:pt x="41" y="64"/>
                      <a:pt x="44" y="67"/>
                    </a:cubicBezTo>
                    <a:cubicBezTo>
                      <a:pt x="48" y="70"/>
                      <a:pt x="52" y="71"/>
                      <a:pt x="55" y="70"/>
                    </a:cubicBezTo>
                    <a:cubicBezTo>
                      <a:pt x="58" y="69"/>
                      <a:pt x="69" y="69"/>
                      <a:pt x="75" y="71"/>
                    </a:cubicBezTo>
                    <a:cubicBezTo>
                      <a:pt x="76" y="71"/>
                      <a:pt x="78" y="71"/>
                      <a:pt x="81" y="72"/>
                    </a:cubicBezTo>
                    <a:cubicBezTo>
                      <a:pt x="90" y="74"/>
                      <a:pt x="108" y="77"/>
                      <a:pt x="114" y="89"/>
                    </a:cubicBezTo>
                    <a:cubicBezTo>
                      <a:pt x="118" y="95"/>
                      <a:pt x="118" y="103"/>
                      <a:pt x="114" y="113"/>
                    </a:cubicBezTo>
                    <a:cubicBezTo>
                      <a:pt x="112" y="118"/>
                      <a:pt x="108" y="120"/>
                      <a:pt x="103" y="123"/>
                    </a:cubicBezTo>
                    <a:cubicBezTo>
                      <a:pt x="94" y="127"/>
                      <a:pt x="84" y="133"/>
                      <a:pt x="81" y="147"/>
                    </a:cubicBezTo>
                    <a:cubicBezTo>
                      <a:pt x="80" y="150"/>
                      <a:pt x="76" y="165"/>
                      <a:pt x="76" y="170"/>
                    </a:cubicBezTo>
                    <a:cubicBezTo>
                      <a:pt x="76" y="172"/>
                      <a:pt x="76" y="176"/>
                      <a:pt x="77" y="180"/>
                    </a:cubicBezTo>
                    <a:cubicBezTo>
                      <a:pt x="77" y="186"/>
                      <a:pt x="79" y="196"/>
                      <a:pt x="78" y="200"/>
                    </a:cubicBezTo>
                    <a:cubicBezTo>
                      <a:pt x="72" y="197"/>
                      <a:pt x="58" y="180"/>
                      <a:pt x="57" y="176"/>
                    </a:cubicBezTo>
                    <a:cubicBezTo>
                      <a:pt x="57" y="174"/>
                      <a:pt x="56" y="171"/>
                      <a:pt x="55" y="167"/>
                    </a:cubicBezTo>
                    <a:cubicBezTo>
                      <a:pt x="54" y="160"/>
                      <a:pt x="52" y="151"/>
                      <a:pt x="52" y="143"/>
                    </a:cubicBezTo>
                    <a:cubicBezTo>
                      <a:pt x="52" y="135"/>
                      <a:pt x="46" y="131"/>
                      <a:pt x="40" y="127"/>
                    </a:cubicBezTo>
                    <a:cubicBezTo>
                      <a:pt x="35" y="123"/>
                      <a:pt x="30" y="120"/>
                      <a:pt x="30" y="113"/>
                    </a:cubicBezTo>
                    <a:cubicBezTo>
                      <a:pt x="30" y="106"/>
                      <a:pt x="33" y="100"/>
                      <a:pt x="36" y="95"/>
                    </a:cubicBezTo>
                    <a:cubicBezTo>
                      <a:pt x="38" y="91"/>
                      <a:pt x="41" y="86"/>
                      <a:pt x="39" y="81"/>
                    </a:cubicBezTo>
                    <a:cubicBezTo>
                      <a:pt x="36" y="72"/>
                      <a:pt x="21" y="71"/>
                      <a:pt x="9" y="70"/>
                    </a:cubicBezTo>
                    <a:cubicBezTo>
                      <a:pt x="8" y="70"/>
                      <a:pt x="6" y="70"/>
                      <a:pt x="5" y="69"/>
                    </a:cubicBezTo>
                    <a:cubicBezTo>
                      <a:pt x="3" y="69"/>
                      <a:pt x="1" y="71"/>
                      <a:pt x="0" y="73"/>
                    </a:cubicBezTo>
                    <a:cubicBezTo>
                      <a:pt x="0" y="75"/>
                      <a:pt x="2" y="77"/>
                      <a:pt x="4" y="77"/>
                    </a:cubicBezTo>
                    <a:cubicBezTo>
                      <a:pt x="5" y="78"/>
                      <a:pt x="7" y="78"/>
                      <a:pt x="9" y="78"/>
                    </a:cubicBezTo>
                    <a:cubicBezTo>
                      <a:pt x="15" y="78"/>
                      <a:pt x="30" y="79"/>
                      <a:pt x="31" y="83"/>
                    </a:cubicBezTo>
                    <a:cubicBezTo>
                      <a:pt x="32" y="85"/>
                      <a:pt x="31" y="88"/>
                      <a:pt x="29" y="92"/>
                    </a:cubicBezTo>
                    <a:cubicBezTo>
                      <a:pt x="26" y="97"/>
                      <a:pt x="22" y="104"/>
                      <a:pt x="22" y="113"/>
                    </a:cubicBezTo>
                    <a:cubicBezTo>
                      <a:pt x="22" y="124"/>
                      <a:pt x="30" y="130"/>
                      <a:pt x="36" y="134"/>
                    </a:cubicBezTo>
                    <a:cubicBezTo>
                      <a:pt x="41" y="137"/>
                      <a:pt x="44" y="139"/>
                      <a:pt x="44" y="143"/>
                    </a:cubicBezTo>
                    <a:cubicBezTo>
                      <a:pt x="44" y="152"/>
                      <a:pt x="46" y="161"/>
                      <a:pt x="48" y="168"/>
                    </a:cubicBezTo>
                    <a:cubicBezTo>
                      <a:pt x="48" y="171"/>
                      <a:pt x="49" y="175"/>
                      <a:pt x="49" y="176"/>
                    </a:cubicBezTo>
                    <a:cubicBezTo>
                      <a:pt x="49" y="182"/>
                      <a:pt x="69" y="208"/>
                      <a:pt x="78" y="208"/>
                    </a:cubicBezTo>
                    <a:cubicBezTo>
                      <a:pt x="80" y="208"/>
                      <a:pt x="82" y="208"/>
                      <a:pt x="83" y="206"/>
                    </a:cubicBezTo>
                    <a:close/>
                    <a:moveTo>
                      <a:pt x="83" y="246"/>
                    </a:moveTo>
                    <a:cubicBezTo>
                      <a:pt x="86" y="244"/>
                      <a:pt x="88" y="243"/>
                      <a:pt x="89" y="242"/>
                    </a:cubicBezTo>
                    <a:cubicBezTo>
                      <a:pt x="91" y="241"/>
                      <a:pt x="91" y="241"/>
                      <a:pt x="94" y="241"/>
                    </a:cubicBezTo>
                    <a:cubicBezTo>
                      <a:pt x="99" y="240"/>
                      <a:pt x="104" y="239"/>
                      <a:pt x="108" y="238"/>
                    </a:cubicBezTo>
                    <a:cubicBezTo>
                      <a:pt x="111" y="237"/>
                      <a:pt x="113" y="236"/>
                      <a:pt x="116" y="236"/>
                    </a:cubicBezTo>
                    <a:cubicBezTo>
                      <a:pt x="119" y="235"/>
                      <a:pt x="123" y="234"/>
                      <a:pt x="127" y="232"/>
                    </a:cubicBezTo>
                    <a:cubicBezTo>
                      <a:pt x="134" y="229"/>
                      <a:pt x="142" y="226"/>
                      <a:pt x="148" y="226"/>
                    </a:cubicBezTo>
                    <a:cubicBezTo>
                      <a:pt x="155" y="225"/>
                      <a:pt x="173" y="224"/>
                      <a:pt x="178" y="231"/>
                    </a:cubicBezTo>
                    <a:cubicBezTo>
                      <a:pt x="179" y="233"/>
                      <a:pt x="181" y="234"/>
                      <a:pt x="183" y="233"/>
                    </a:cubicBezTo>
                    <a:cubicBezTo>
                      <a:pt x="185" y="232"/>
                      <a:pt x="186" y="229"/>
                      <a:pt x="185" y="227"/>
                    </a:cubicBezTo>
                    <a:cubicBezTo>
                      <a:pt x="178" y="215"/>
                      <a:pt x="157" y="217"/>
                      <a:pt x="148" y="218"/>
                    </a:cubicBezTo>
                    <a:cubicBezTo>
                      <a:pt x="140" y="218"/>
                      <a:pt x="131" y="222"/>
                      <a:pt x="124" y="224"/>
                    </a:cubicBezTo>
                    <a:cubicBezTo>
                      <a:pt x="121" y="226"/>
                      <a:pt x="117" y="227"/>
                      <a:pt x="115" y="228"/>
                    </a:cubicBezTo>
                    <a:cubicBezTo>
                      <a:pt x="112" y="229"/>
                      <a:pt x="109" y="229"/>
                      <a:pt x="106" y="230"/>
                    </a:cubicBezTo>
                    <a:cubicBezTo>
                      <a:pt x="102" y="231"/>
                      <a:pt x="98" y="232"/>
                      <a:pt x="93" y="233"/>
                    </a:cubicBezTo>
                    <a:cubicBezTo>
                      <a:pt x="88" y="233"/>
                      <a:pt x="87" y="234"/>
                      <a:pt x="84" y="236"/>
                    </a:cubicBezTo>
                    <a:cubicBezTo>
                      <a:pt x="83" y="237"/>
                      <a:pt x="82" y="238"/>
                      <a:pt x="80" y="239"/>
                    </a:cubicBezTo>
                    <a:cubicBezTo>
                      <a:pt x="78" y="240"/>
                      <a:pt x="77" y="242"/>
                      <a:pt x="78" y="244"/>
                    </a:cubicBezTo>
                    <a:cubicBezTo>
                      <a:pt x="79" y="246"/>
                      <a:pt x="80" y="246"/>
                      <a:pt x="81" y="246"/>
                    </a:cubicBezTo>
                    <a:cubicBezTo>
                      <a:pt x="82" y="246"/>
                      <a:pt x="83" y="246"/>
                      <a:pt x="83" y="24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5565A"/>
                  </a:solidFill>
                  <a:effectLst/>
                  <a:uLnTx/>
                  <a:uFillTx/>
                  <a:latin typeface="Arial" panose="020B0604020202020204"/>
                  <a:ea typeface="+mn-ea"/>
                  <a:cs typeface="+mn-cs"/>
                </a:endParaRPr>
              </a:p>
            </p:txBody>
          </p:sp>
          <p:sp>
            <p:nvSpPr>
              <p:cNvPr id="78" name="Freeform 20">
                <a:extLst>
                  <a:ext uri="{FF2B5EF4-FFF2-40B4-BE49-F238E27FC236}">
                    <a16:creationId xmlns:a16="http://schemas.microsoft.com/office/drawing/2014/main" id="{D66E00DC-0BA9-4F9C-A870-02806E6E147E}"/>
                  </a:ext>
                </a:extLst>
              </p:cNvPr>
              <p:cNvSpPr>
                <a:spLocks noEditPoints="1"/>
              </p:cNvSpPr>
              <p:nvPr/>
            </p:nvSpPr>
            <p:spPr bwMode="gray">
              <a:xfrm>
                <a:off x="1676400" y="2668588"/>
                <a:ext cx="501651" cy="500063"/>
              </a:xfrm>
              <a:custGeom>
                <a:avLst/>
                <a:gdLst>
                  <a:gd name="T0" fmla="*/ 128 w 256"/>
                  <a:gd name="T1" fmla="*/ 8 h 256"/>
                  <a:gd name="T2" fmla="*/ 248 w 256"/>
                  <a:gd name="T3" fmla="*/ 128 h 256"/>
                  <a:gd name="T4" fmla="*/ 128 w 256"/>
                  <a:gd name="T5" fmla="*/ 248 h 256"/>
                  <a:gd name="T6" fmla="*/ 8 w 256"/>
                  <a:gd name="T7" fmla="*/ 128 h 256"/>
                  <a:gd name="T8" fmla="*/ 128 w 256"/>
                  <a:gd name="T9" fmla="*/ 8 h 256"/>
                  <a:gd name="T10" fmla="*/ 128 w 256"/>
                  <a:gd name="T11" fmla="*/ 0 h 256"/>
                  <a:gd name="T12" fmla="*/ 0 w 256"/>
                  <a:gd name="T13" fmla="*/ 128 h 256"/>
                  <a:gd name="T14" fmla="*/ 128 w 256"/>
                  <a:gd name="T15" fmla="*/ 256 h 256"/>
                  <a:gd name="T16" fmla="*/ 256 w 256"/>
                  <a:gd name="T17" fmla="*/ 128 h 256"/>
                  <a:gd name="T18" fmla="*/ 128 w 256"/>
                  <a:gd name="T19"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8"/>
                    </a:moveTo>
                    <a:cubicBezTo>
                      <a:pt x="194" y="8"/>
                      <a:pt x="248" y="62"/>
                      <a:pt x="248" y="128"/>
                    </a:cubicBezTo>
                    <a:cubicBezTo>
                      <a:pt x="248" y="194"/>
                      <a:pt x="194" y="248"/>
                      <a:pt x="128" y="248"/>
                    </a:cubicBezTo>
                    <a:cubicBezTo>
                      <a:pt x="62" y="248"/>
                      <a:pt x="8" y="194"/>
                      <a:pt x="8" y="128"/>
                    </a:cubicBezTo>
                    <a:cubicBezTo>
                      <a:pt x="8" y="62"/>
                      <a:pt x="62" y="8"/>
                      <a:pt x="128" y="8"/>
                    </a:cubicBezTo>
                    <a:moveTo>
                      <a:pt x="128" y="0"/>
                    </a:moveTo>
                    <a:cubicBezTo>
                      <a:pt x="57" y="0"/>
                      <a:pt x="0" y="57"/>
                      <a:pt x="0" y="128"/>
                    </a:cubicBezTo>
                    <a:cubicBezTo>
                      <a:pt x="0" y="199"/>
                      <a:pt x="57" y="256"/>
                      <a:pt x="128" y="256"/>
                    </a:cubicBezTo>
                    <a:cubicBezTo>
                      <a:pt x="199" y="256"/>
                      <a:pt x="256" y="199"/>
                      <a:pt x="256" y="128"/>
                    </a:cubicBezTo>
                    <a:cubicBezTo>
                      <a:pt x="256" y="57"/>
                      <a:pt x="199" y="0"/>
                      <a:pt x="128" y="0"/>
                    </a:cubicBezTo>
                    <a:close/>
                  </a:path>
                </a:pathLst>
              </a:custGeom>
              <a:solidFill>
                <a:srgbClr val="E8772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5565A"/>
                  </a:solidFill>
                  <a:effectLst/>
                  <a:uLnTx/>
                  <a:uFillTx/>
                  <a:latin typeface="Arial" panose="020B0604020202020204"/>
                  <a:ea typeface="+mn-ea"/>
                  <a:cs typeface="+mn-cs"/>
                </a:endParaRPr>
              </a:p>
            </p:txBody>
          </p:sp>
        </p:grpSp>
        <p:sp>
          <p:nvSpPr>
            <p:cNvPr id="33" name="Freeform 10">
              <a:extLst>
                <a:ext uri="{FF2B5EF4-FFF2-40B4-BE49-F238E27FC236}">
                  <a16:creationId xmlns:a16="http://schemas.microsoft.com/office/drawing/2014/main" id="{8D1BEB06-B2A1-4DB6-85AB-D1EB35DA911B}"/>
                </a:ext>
              </a:extLst>
            </p:cNvPr>
            <p:cNvSpPr>
              <a:spLocks noEditPoints="1"/>
            </p:cNvSpPr>
            <p:nvPr/>
          </p:nvSpPr>
          <p:spPr bwMode="gray">
            <a:xfrm>
              <a:off x="3221214" y="2605465"/>
              <a:ext cx="314569" cy="314587"/>
            </a:xfrm>
            <a:custGeom>
              <a:avLst/>
              <a:gdLst>
                <a:gd name="T0" fmla="*/ 224 w 256"/>
                <a:gd name="T1" fmla="*/ 69 h 256"/>
                <a:gd name="T2" fmla="*/ 209 w 256"/>
                <a:gd name="T3" fmla="*/ 24 h 256"/>
                <a:gd name="T4" fmla="*/ 194 w 256"/>
                <a:gd name="T5" fmla="*/ 69 h 256"/>
                <a:gd name="T6" fmla="*/ 143 w 256"/>
                <a:gd name="T7" fmla="*/ 45 h 256"/>
                <a:gd name="T8" fmla="*/ 128 w 256"/>
                <a:gd name="T9" fmla="*/ 0 h 256"/>
                <a:gd name="T10" fmla="*/ 113 w 256"/>
                <a:gd name="T11" fmla="*/ 45 h 256"/>
                <a:gd name="T12" fmla="*/ 62 w 256"/>
                <a:gd name="T13" fmla="*/ 69 h 256"/>
                <a:gd name="T14" fmla="*/ 47 w 256"/>
                <a:gd name="T15" fmla="*/ 24 h 256"/>
                <a:gd name="T16" fmla="*/ 32 w 256"/>
                <a:gd name="T17" fmla="*/ 69 h 256"/>
                <a:gd name="T18" fmla="*/ 0 w 256"/>
                <a:gd name="T19" fmla="*/ 168 h 256"/>
                <a:gd name="T20" fmla="*/ 8 w 256"/>
                <a:gd name="T21" fmla="*/ 168 h 256"/>
                <a:gd name="T22" fmla="*/ 16 w 256"/>
                <a:gd name="T23" fmla="*/ 256 h 256"/>
                <a:gd name="T24" fmla="*/ 24 w 256"/>
                <a:gd name="T25" fmla="*/ 144 h 256"/>
                <a:gd name="T26" fmla="*/ 16 w 256"/>
                <a:gd name="T27" fmla="*/ 160 h 256"/>
                <a:gd name="T28" fmla="*/ 8 w 256"/>
                <a:gd name="T29" fmla="*/ 116 h 256"/>
                <a:gd name="T30" fmla="*/ 88 w 256"/>
                <a:gd name="T31" fmla="*/ 114 h 256"/>
                <a:gd name="T32" fmla="*/ 80 w 256"/>
                <a:gd name="T33" fmla="*/ 160 h 256"/>
                <a:gd name="T34" fmla="*/ 72 w 256"/>
                <a:gd name="T35" fmla="*/ 144 h 256"/>
                <a:gd name="T36" fmla="*/ 80 w 256"/>
                <a:gd name="T37" fmla="*/ 256 h 256"/>
                <a:gd name="T38" fmla="*/ 88 w 256"/>
                <a:gd name="T39" fmla="*/ 168 h 256"/>
                <a:gd name="T40" fmla="*/ 96 w 256"/>
                <a:gd name="T41" fmla="*/ 256 h 256"/>
                <a:gd name="T42" fmla="*/ 89 w 256"/>
                <a:gd name="T43" fmla="*/ 90 h 256"/>
                <a:gd name="T44" fmla="*/ 168 w 256"/>
                <a:gd name="T45" fmla="*/ 89 h 256"/>
                <a:gd name="T46" fmla="*/ 160 w 256"/>
                <a:gd name="T47" fmla="*/ 116 h 256"/>
                <a:gd name="T48" fmla="*/ 168 w 256"/>
                <a:gd name="T49" fmla="*/ 256 h 256"/>
                <a:gd name="T50" fmla="*/ 176 w 256"/>
                <a:gd name="T51" fmla="*/ 168 h 256"/>
                <a:gd name="T52" fmla="*/ 184 w 256"/>
                <a:gd name="T53" fmla="*/ 256 h 256"/>
                <a:gd name="T54" fmla="*/ 176 w 256"/>
                <a:gd name="T55" fmla="*/ 144 h 256"/>
                <a:gd name="T56" fmla="*/ 168 w 256"/>
                <a:gd name="T57" fmla="*/ 160 h 256"/>
                <a:gd name="T58" fmla="*/ 208 w 256"/>
                <a:gd name="T59" fmla="*/ 74 h 256"/>
                <a:gd name="T60" fmla="*/ 248 w 256"/>
                <a:gd name="T61" fmla="*/ 160 h 256"/>
                <a:gd name="T62" fmla="*/ 240 w 256"/>
                <a:gd name="T63" fmla="*/ 144 h 256"/>
                <a:gd name="T64" fmla="*/ 232 w 256"/>
                <a:gd name="T65" fmla="*/ 256 h 256"/>
                <a:gd name="T66" fmla="*/ 240 w 256"/>
                <a:gd name="T67" fmla="*/ 168 h 256"/>
                <a:gd name="T68" fmla="*/ 256 w 256"/>
                <a:gd name="T69" fmla="*/ 114 h 256"/>
                <a:gd name="T70" fmla="*/ 64 w 256"/>
                <a:gd name="T71" fmla="*/ 49 h 256"/>
                <a:gd name="T72" fmla="*/ 31 w 256"/>
                <a:gd name="T73" fmla="*/ 49 h 256"/>
                <a:gd name="T74" fmla="*/ 128 w 256"/>
                <a:gd name="T75" fmla="*/ 8 h 256"/>
                <a:gd name="T76" fmla="*/ 128 w 256"/>
                <a:gd name="T77" fmla="*/ 42 h 256"/>
                <a:gd name="T78" fmla="*/ 128 w 256"/>
                <a:gd name="T79" fmla="*/ 8 h 256"/>
                <a:gd name="T80" fmla="*/ 225 w 256"/>
                <a:gd name="T81" fmla="*/ 49 h 256"/>
                <a:gd name="T82" fmla="*/ 192 w 256"/>
                <a:gd name="T83" fmla="*/ 4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56">
                  <a:moveTo>
                    <a:pt x="256" y="114"/>
                  </a:moveTo>
                  <a:cubicBezTo>
                    <a:pt x="256" y="93"/>
                    <a:pt x="242" y="75"/>
                    <a:pt x="224" y="69"/>
                  </a:cubicBezTo>
                  <a:cubicBezTo>
                    <a:pt x="230" y="64"/>
                    <a:pt x="233" y="57"/>
                    <a:pt x="233" y="49"/>
                  </a:cubicBezTo>
                  <a:cubicBezTo>
                    <a:pt x="233" y="35"/>
                    <a:pt x="222" y="24"/>
                    <a:pt x="209" y="24"/>
                  </a:cubicBezTo>
                  <a:cubicBezTo>
                    <a:pt x="195" y="24"/>
                    <a:pt x="184" y="35"/>
                    <a:pt x="184" y="49"/>
                  </a:cubicBezTo>
                  <a:cubicBezTo>
                    <a:pt x="184" y="57"/>
                    <a:pt x="188" y="64"/>
                    <a:pt x="194" y="69"/>
                  </a:cubicBezTo>
                  <a:cubicBezTo>
                    <a:pt x="186" y="71"/>
                    <a:pt x="180" y="76"/>
                    <a:pt x="174" y="82"/>
                  </a:cubicBezTo>
                  <a:cubicBezTo>
                    <a:pt x="172" y="64"/>
                    <a:pt x="159" y="50"/>
                    <a:pt x="143" y="45"/>
                  </a:cubicBezTo>
                  <a:cubicBezTo>
                    <a:pt x="149" y="40"/>
                    <a:pt x="153" y="33"/>
                    <a:pt x="153" y="25"/>
                  </a:cubicBezTo>
                  <a:cubicBezTo>
                    <a:pt x="153" y="11"/>
                    <a:pt x="141" y="0"/>
                    <a:pt x="128" y="0"/>
                  </a:cubicBezTo>
                  <a:cubicBezTo>
                    <a:pt x="114" y="0"/>
                    <a:pt x="103" y="11"/>
                    <a:pt x="103" y="25"/>
                  </a:cubicBezTo>
                  <a:cubicBezTo>
                    <a:pt x="103" y="33"/>
                    <a:pt x="107" y="40"/>
                    <a:pt x="113" y="45"/>
                  </a:cubicBezTo>
                  <a:cubicBezTo>
                    <a:pt x="97" y="50"/>
                    <a:pt x="85" y="64"/>
                    <a:pt x="82" y="81"/>
                  </a:cubicBezTo>
                  <a:cubicBezTo>
                    <a:pt x="76" y="75"/>
                    <a:pt x="70" y="71"/>
                    <a:pt x="62" y="69"/>
                  </a:cubicBezTo>
                  <a:cubicBezTo>
                    <a:pt x="68" y="64"/>
                    <a:pt x="72" y="57"/>
                    <a:pt x="72" y="49"/>
                  </a:cubicBezTo>
                  <a:cubicBezTo>
                    <a:pt x="72" y="35"/>
                    <a:pt x="61" y="24"/>
                    <a:pt x="47" y="24"/>
                  </a:cubicBezTo>
                  <a:cubicBezTo>
                    <a:pt x="34" y="24"/>
                    <a:pt x="23" y="35"/>
                    <a:pt x="23" y="49"/>
                  </a:cubicBezTo>
                  <a:cubicBezTo>
                    <a:pt x="23" y="57"/>
                    <a:pt x="26" y="64"/>
                    <a:pt x="32" y="69"/>
                  </a:cubicBezTo>
                  <a:cubicBezTo>
                    <a:pt x="14" y="76"/>
                    <a:pt x="0" y="94"/>
                    <a:pt x="0" y="116"/>
                  </a:cubicBezTo>
                  <a:cubicBezTo>
                    <a:pt x="0" y="168"/>
                    <a:pt x="0" y="168"/>
                    <a:pt x="0" y="168"/>
                  </a:cubicBezTo>
                  <a:cubicBezTo>
                    <a:pt x="4" y="168"/>
                    <a:pt x="4" y="168"/>
                    <a:pt x="4" y="168"/>
                  </a:cubicBezTo>
                  <a:cubicBezTo>
                    <a:pt x="8" y="168"/>
                    <a:pt x="8" y="168"/>
                    <a:pt x="8" y="168"/>
                  </a:cubicBezTo>
                  <a:cubicBezTo>
                    <a:pt x="16" y="168"/>
                    <a:pt x="16" y="168"/>
                    <a:pt x="16" y="168"/>
                  </a:cubicBezTo>
                  <a:cubicBezTo>
                    <a:pt x="16" y="256"/>
                    <a:pt x="16" y="256"/>
                    <a:pt x="16" y="256"/>
                  </a:cubicBezTo>
                  <a:cubicBezTo>
                    <a:pt x="24" y="256"/>
                    <a:pt x="24" y="256"/>
                    <a:pt x="24" y="256"/>
                  </a:cubicBezTo>
                  <a:cubicBezTo>
                    <a:pt x="24" y="144"/>
                    <a:pt x="24" y="144"/>
                    <a:pt x="24" y="144"/>
                  </a:cubicBezTo>
                  <a:cubicBezTo>
                    <a:pt x="16" y="144"/>
                    <a:pt x="16" y="144"/>
                    <a:pt x="16" y="144"/>
                  </a:cubicBezTo>
                  <a:cubicBezTo>
                    <a:pt x="16" y="160"/>
                    <a:pt x="16" y="160"/>
                    <a:pt x="16" y="160"/>
                  </a:cubicBezTo>
                  <a:cubicBezTo>
                    <a:pt x="8" y="160"/>
                    <a:pt x="8" y="160"/>
                    <a:pt x="8" y="160"/>
                  </a:cubicBezTo>
                  <a:cubicBezTo>
                    <a:pt x="8" y="116"/>
                    <a:pt x="8" y="116"/>
                    <a:pt x="8" y="116"/>
                  </a:cubicBezTo>
                  <a:cubicBezTo>
                    <a:pt x="8" y="94"/>
                    <a:pt x="27" y="74"/>
                    <a:pt x="48" y="74"/>
                  </a:cubicBezTo>
                  <a:cubicBezTo>
                    <a:pt x="70" y="74"/>
                    <a:pt x="88" y="92"/>
                    <a:pt x="88" y="114"/>
                  </a:cubicBezTo>
                  <a:cubicBezTo>
                    <a:pt x="88" y="160"/>
                    <a:pt x="88" y="160"/>
                    <a:pt x="88" y="160"/>
                  </a:cubicBezTo>
                  <a:cubicBezTo>
                    <a:pt x="80" y="160"/>
                    <a:pt x="80" y="160"/>
                    <a:pt x="80" y="160"/>
                  </a:cubicBezTo>
                  <a:cubicBezTo>
                    <a:pt x="80" y="144"/>
                    <a:pt x="80" y="144"/>
                    <a:pt x="80" y="144"/>
                  </a:cubicBezTo>
                  <a:cubicBezTo>
                    <a:pt x="72" y="144"/>
                    <a:pt x="72" y="144"/>
                    <a:pt x="72" y="144"/>
                  </a:cubicBezTo>
                  <a:cubicBezTo>
                    <a:pt x="72" y="256"/>
                    <a:pt x="72" y="256"/>
                    <a:pt x="72" y="256"/>
                  </a:cubicBezTo>
                  <a:cubicBezTo>
                    <a:pt x="80" y="256"/>
                    <a:pt x="80" y="256"/>
                    <a:pt x="80" y="256"/>
                  </a:cubicBezTo>
                  <a:cubicBezTo>
                    <a:pt x="80" y="168"/>
                    <a:pt x="80" y="168"/>
                    <a:pt x="80" y="168"/>
                  </a:cubicBezTo>
                  <a:cubicBezTo>
                    <a:pt x="88" y="168"/>
                    <a:pt x="88" y="168"/>
                    <a:pt x="88" y="168"/>
                  </a:cubicBezTo>
                  <a:cubicBezTo>
                    <a:pt x="88" y="256"/>
                    <a:pt x="88" y="256"/>
                    <a:pt x="88" y="256"/>
                  </a:cubicBezTo>
                  <a:cubicBezTo>
                    <a:pt x="96" y="256"/>
                    <a:pt x="96" y="256"/>
                    <a:pt x="96" y="256"/>
                  </a:cubicBezTo>
                  <a:cubicBezTo>
                    <a:pt x="96" y="114"/>
                    <a:pt x="96" y="114"/>
                    <a:pt x="96" y="114"/>
                  </a:cubicBezTo>
                  <a:cubicBezTo>
                    <a:pt x="96" y="105"/>
                    <a:pt x="93" y="97"/>
                    <a:pt x="89" y="90"/>
                  </a:cubicBezTo>
                  <a:cubicBezTo>
                    <a:pt x="90" y="69"/>
                    <a:pt x="108" y="50"/>
                    <a:pt x="129" y="50"/>
                  </a:cubicBezTo>
                  <a:cubicBezTo>
                    <a:pt x="150" y="50"/>
                    <a:pt x="168" y="68"/>
                    <a:pt x="168" y="89"/>
                  </a:cubicBezTo>
                  <a:cubicBezTo>
                    <a:pt x="168" y="92"/>
                    <a:pt x="168" y="92"/>
                    <a:pt x="168" y="92"/>
                  </a:cubicBezTo>
                  <a:cubicBezTo>
                    <a:pt x="164" y="99"/>
                    <a:pt x="160" y="107"/>
                    <a:pt x="160" y="116"/>
                  </a:cubicBezTo>
                  <a:cubicBezTo>
                    <a:pt x="160" y="256"/>
                    <a:pt x="160" y="256"/>
                    <a:pt x="160" y="256"/>
                  </a:cubicBezTo>
                  <a:cubicBezTo>
                    <a:pt x="168" y="256"/>
                    <a:pt x="168" y="256"/>
                    <a:pt x="168" y="256"/>
                  </a:cubicBezTo>
                  <a:cubicBezTo>
                    <a:pt x="168" y="168"/>
                    <a:pt x="168" y="168"/>
                    <a:pt x="168" y="168"/>
                  </a:cubicBezTo>
                  <a:cubicBezTo>
                    <a:pt x="176" y="168"/>
                    <a:pt x="176" y="168"/>
                    <a:pt x="176" y="168"/>
                  </a:cubicBezTo>
                  <a:cubicBezTo>
                    <a:pt x="176" y="256"/>
                    <a:pt x="176" y="256"/>
                    <a:pt x="176" y="256"/>
                  </a:cubicBezTo>
                  <a:cubicBezTo>
                    <a:pt x="184" y="256"/>
                    <a:pt x="184" y="256"/>
                    <a:pt x="184" y="256"/>
                  </a:cubicBezTo>
                  <a:cubicBezTo>
                    <a:pt x="184" y="144"/>
                    <a:pt x="184" y="144"/>
                    <a:pt x="184" y="144"/>
                  </a:cubicBezTo>
                  <a:cubicBezTo>
                    <a:pt x="176" y="144"/>
                    <a:pt x="176" y="144"/>
                    <a:pt x="176" y="144"/>
                  </a:cubicBezTo>
                  <a:cubicBezTo>
                    <a:pt x="176" y="160"/>
                    <a:pt x="176" y="160"/>
                    <a:pt x="176" y="160"/>
                  </a:cubicBezTo>
                  <a:cubicBezTo>
                    <a:pt x="168" y="160"/>
                    <a:pt x="168" y="160"/>
                    <a:pt x="168" y="160"/>
                  </a:cubicBezTo>
                  <a:cubicBezTo>
                    <a:pt x="168" y="116"/>
                    <a:pt x="168" y="116"/>
                    <a:pt x="168" y="116"/>
                  </a:cubicBezTo>
                  <a:cubicBezTo>
                    <a:pt x="168" y="94"/>
                    <a:pt x="187" y="74"/>
                    <a:pt x="208" y="74"/>
                  </a:cubicBezTo>
                  <a:cubicBezTo>
                    <a:pt x="230" y="74"/>
                    <a:pt x="248" y="92"/>
                    <a:pt x="248" y="114"/>
                  </a:cubicBezTo>
                  <a:cubicBezTo>
                    <a:pt x="248" y="160"/>
                    <a:pt x="248" y="160"/>
                    <a:pt x="248" y="160"/>
                  </a:cubicBezTo>
                  <a:cubicBezTo>
                    <a:pt x="240" y="160"/>
                    <a:pt x="240" y="160"/>
                    <a:pt x="240" y="160"/>
                  </a:cubicBezTo>
                  <a:cubicBezTo>
                    <a:pt x="240" y="144"/>
                    <a:pt x="240" y="144"/>
                    <a:pt x="240" y="144"/>
                  </a:cubicBezTo>
                  <a:cubicBezTo>
                    <a:pt x="232" y="144"/>
                    <a:pt x="232" y="144"/>
                    <a:pt x="232" y="144"/>
                  </a:cubicBezTo>
                  <a:cubicBezTo>
                    <a:pt x="232" y="256"/>
                    <a:pt x="232" y="256"/>
                    <a:pt x="232" y="256"/>
                  </a:cubicBezTo>
                  <a:cubicBezTo>
                    <a:pt x="240" y="256"/>
                    <a:pt x="240" y="256"/>
                    <a:pt x="240" y="256"/>
                  </a:cubicBezTo>
                  <a:cubicBezTo>
                    <a:pt x="240" y="168"/>
                    <a:pt x="240" y="168"/>
                    <a:pt x="240" y="168"/>
                  </a:cubicBezTo>
                  <a:cubicBezTo>
                    <a:pt x="256" y="168"/>
                    <a:pt x="256" y="168"/>
                    <a:pt x="256" y="168"/>
                  </a:cubicBezTo>
                  <a:lnTo>
                    <a:pt x="256" y="114"/>
                  </a:lnTo>
                  <a:close/>
                  <a:moveTo>
                    <a:pt x="47" y="32"/>
                  </a:moveTo>
                  <a:cubicBezTo>
                    <a:pt x="57" y="32"/>
                    <a:pt x="64" y="40"/>
                    <a:pt x="64" y="49"/>
                  </a:cubicBezTo>
                  <a:cubicBezTo>
                    <a:pt x="64" y="58"/>
                    <a:pt x="57" y="66"/>
                    <a:pt x="47" y="66"/>
                  </a:cubicBezTo>
                  <a:cubicBezTo>
                    <a:pt x="38" y="66"/>
                    <a:pt x="31" y="58"/>
                    <a:pt x="31" y="49"/>
                  </a:cubicBezTo>
                  <a:cubicBezTo>
                    <a:pt x="31" y="40"/>
                    <a:pt x="38" y="32"/>
                    <a:pt x="47" y="32"/>
                  </a:cubicBezTo>
                  <a:close/>
                  <a:moveTo>
                    <a:pt x="128" y="8"/>
                  </a:moveTo>
                  <a:cubicBezTo>
                    <a:pt x="137" y="8"/>
                    <a:pt x="145" y="16"/>
                    <a:pt x="145" y="25"/>
                  </a:cubicBezTo>
                  <a:cubicBezTo>
                    <a:pt x="145" y="34"/>
                    <a:pt x="137" y="42"/>
                    <a:pt x="128" y="42"/>
                  </a:cubicBezTo>
                  <a:cubicBezTo>
                    <a:pt x="118" y="42"/>
                    <a:pt x="111" y="34"/>
                    <a:pt x="111" y="25"/>
                  </a:cubicBezTo>
                  <a:cubicBezTo>
                    <a:pt x="111" y="16"/>
                    <a:pt x="118" y="8"/>
                    <a:pt x="128" y="8"/>
                  </a:cubicBezTo>
                  <a:close/>
                  <a:moveTo>
                    <a:pt x="209" y="32"/>
                  </a:moveTo>
                  <a:cubicBezTo>
                    <a:pt x="218" y="32"/>
                    <a:pt x="225" y="40"/>
                    <a:pt x="225" y="49"/>
                  </a:cubicBezTo>
                  <a:cubicBezTo>
                    <a:pt x="225" y="58"/>
                    <a:pt x="218" y="66"/>
                    <a:pt x="209" y="66"/>
                  </a:cubicBezTo>
                  <a:cubicBezTo>
                    <a:pt x="199" y="66"/>
                    <a:pt x="192" y="58"/>
                    <a:pt x="192" y="49"/>
                  </a:cubicBezTo>
                  <a:cubicBezTo>
                    <a:pt x="192" y="40"/>
                    <a:pt x="199" y="32"/>
                    <a:pt x="209" y="32"/>
                  </a:cubicBezTo>
                  <a:close/>
                </a:path>
              </a:pathLst>
            </a:custGeom>
            <a:solidFill>
              <a:srgbClr val="E87722"/>
            </a:solidFill>
            <a:ln>
              <a:noFill/>
            </a:ln>
          </p:spPr>
          <p:txBody>
            <a:bodyPr vert="horz" wrap="square" lIns="89648" tIns="44824" rIns="89648" bIns="4482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5565A"/>
                </a:solidFill>
                <a:effectLst/>
                <a:uLnTx/>
                <a:uFillTx/>
                <a:latin typeface="Arial" panose="020B0604020202020204"/>
                <a:ea typeface="+mn-ea"/>
                <a:cs typeface="+mn-cs"/>
              </a:endParaRPr>
            </a:p>
          </p:txBody>
        </p:sp>
        <p:sp>
          <p:nvSpPr>
            <p:cNvPr id="34" name="Freeform 10">
              <a:extLst>
                <a:ext uri="{FF2B5EF4-FFF2-40B4-BE49-F238E27FC236}">
                  <a16:creationId xmlns:a16="http://schemas.microsoft.com/office/drawing/2014/main" id="{5757314E-3443-44F4-A7CB-13861A038377}"/>
                </a:ext>
              </a:extLst>
            </p:cNvPr>
            <p:cNvSpPr>
              <a:spLocks noEditPoints="1"/>
            </p:cNvSpPr>
            <p:nvPr/>
          </p:nvSpPr>
          <p:spPr bwMode="gray">
            <a:xfrm>
              <a:off x="3547332" y="2292885"/>
              <a:ext cx="314569" cy="314587"/>
            </a:xfrm>
            <a:custGeom>
              <a:avLst/>
              <a:gdLst>
                <a:gd name="T0" fmla="*/ 224 w 256"/>
                <a:gd name="T1" fmla="*/ 69 h 256"/>
                <a:gd name="T2" fmla="*/ 209 w 256"/>
                <a:gd name="T3" fmla="*/ 24 h 256"/>
                <a:gd name="T4" fmla="*/ 194 w 256"/>
                <a:gd name="T5" fmla="*/ 69 h 256"/>
                <a:gd name="T6" fmla="*/ 143 w 256"/>
                <a:gd name="T7" fmla="*/ 45 h 256"/>
                <a:gd name="T8" fmla="*/ 128 w 256"/>
                <a:gd name="T9" fmla="*/ 0 h 256"/>
                <a:gd name="T10" fmla="*/ 113 w 256"/>
                <a:gd name="T11" fmla="*/ 45 h 256"/>
                <a:gd name="T12" fmla="*/ 62 w 256"/>
                <a:gd name="T13" fmla="*/ 69 h 256"/>
                <a:gd name="T14" fmla="*/ 47 w 256"/>
                <a:gd name="T15" fmla="*/ 24 h 256"/>
                <a:gd name="T16" fmla="*/ 32 w 256"/>
                <a:gd name="T17" fmla="*/ 69 h 256"/>
                <a:gd name="T18" fmla="*/ 0 w 256"/>
                <a:gd name="T19" fmla="*/ 168 h 256"/>
                <a:gd name="T20" fmla="*/ 8 w 256"/>
                <a:gd name="T21" fmla="*/ 168 h 256"/>
                <a:gd name="T22" fmla="*/ 16 w 256"/>
                <a:gd name="T23" fmla="*/ 256 h 256"/>
                <a:gd name="T24" fmla="*/ 24 w 256"/>
                <a:gd name="T25" fmla="*/ 144 h 256"/>
                <a:gd name="T26" fmla="*/ 16 w 256"/>
                <a:gd name="T27" fmla="*/ 160 h 256"/>
                <a:gd name="T28" fmla="*/ 8 w 256"/>
                <a:gd name="T29" fmla="*/ 116 h 256"/>
                <a:gd name="T30" fmla="*/ 88 w 256"/>
                <a:gd name="T31" fmla="*/ 114 h 256"/>
                <a:gd name="T32" fmla="*/ 80 w 256"/>
                <a:gd name="T33" fmla="*/ 160 h 256"/>
                <a:gd name="T34" fmla="*/ 72 w 256"/>
                <a:gd name="T35" fmla="*/ 144 h 256"/>
                <a:gd name="T36" fmla="*/ 80 w 256"/>
                <a:gd name="T37" fmla="*/ 256 h 256"/>
                <a:gd name="T38" fmla="*/ 88 w 256"/>
                <a:gd name="T39" fmla="*/ 168 h 256"/>
                <a:gd name="T40" fmla="*/ 96 w 256"/>
                <a:gd name="T41" fmla="*/ 256 h 256"/>
                <a:gd name="T42" fmla="*/ 89 w 256"/>
                <a:gd name="T43" fmla="*/ 90 h 256"/>
                <a:gd name="T44" fmla="*/ 168 w 256"/>
                <a:gd name="T45" fmla="*/ 89 h 256"/>
                <a:gd name="T46" fmla="*/ 160 w 256"/>
                <a:gd name="T47" fmla="*/ 116 h 256"/>
                <a:gd name="T48" fmla="*/ 168 w 256"/>
                <a:gd name="T49" fmla="*/ 256 h 256"/>
                <a:gd name="T50" fmla="*/ 176 w 256"/>
                <a:gd name="T51" fmla="*/ 168 h 256"/>
                <a:gd name="T52" fmla="*/ 184 w 256"/>
                <a:gd name="T53" fmla="*/ 256 h 256"/>
                <a:gd name="T54" fmla="*/ 176 w 256"/>
                <a:gd name="T55" fmla="*/ 144 h 256"/>
                <a:gd name="T56" fmla="*/ 168 w 256"/>
                <a:gd name="T57" fmla="*/ 160 h 256"/>
                <a:gd name="T58" fmla="*/ 208 w 256"/>
                <a:gd name="T59" fmla="*/ 74 h 256"/>
                <a:gd name="T60" fmla="*/ 248 w 256"/>
                <a:gd name="T61" fmla="*/ 160 h 256"/>
                <a:gd name="T62" fmla="*/ 240 w 256"/>
                <a:gd name="T63" fmla="*/ 144 h 256"/>
                <a:gd name="T64" fmla="*/ 232 w 256"/>
                <a:gd name="T65" fmla="*/ 256 h 256"/>
                <a:gd name="T66" fmla="*/ 240 w 256"/>
                <a:gd name="T67" fmla="*/ 168 h 256"/>
                <a:gd name="T68" fmla="*/ 256 w 256"/>
                <a:gd name="T69" fmla="*/ 114 h 256"/>
                <a:gd name="T70" fmla="*/ 64 w 256"/>
                <a:gd name="T71" fmla="*/ 49 h 256"/>
                <a:gd name="T72" fmla="*/ 31 w 256"/>
                <a:gd name="T73" fmla="*/ 49 h 256"/>
                <a:gd name="T74" fmla="*/ 128 w 256"/>
                <a:gd name="T75" fmla="*/ 8 h 256"/>
                <a:gd name="T76" fmla="*/ 128 w 256"/>
                <a:gd name="T77" fmla="*/ 42 h 256"/>
                <a:gd name="T78" fmla="*/ 128 w 256"/>
                <a:gd name="T79" fmla="*/ 8 h 256"/>
                <a:gd name="T80" fmla="*/ 225 w 256"/>
                <a:gd name="T81" fmla="*/ 49 h 256"/>
                <a:gd name="T82" fmla="*/ 192 w 256"/>
                <a:gd name="T83" fmla="*/ 4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56">
                  <a:moveTo>
                    <a:pt x="256" y="114"/>
                  </a:moveTo>
                  <a:cubicBezTo>
                    <a:pt x="256" y="93"/>
                    <a:pt x="242" y="75"/>
                    <a:pt x="224" y="69"/>
                  </a:cubicBezTo>
                  <a:cubicBezTo>
                    <a:pt x="230" y="64"/>
                    <a:pt x="233" y="57"/>
                    <a:pt x="233" y="49"/>
                  </a:cubicBezTo>
                  <a:cubicBezTo>
                    <a:pt x="233" y="35"/>
                    <a:pt x="222" y="24"/>
                    <a:pt x="209" y="24"/>
                  </a:cubicBezTo>
                  <a:cubicBezTo>
                    <a:pt x="195" y="24"/>
                    <a:pt x="184" y="35"/>
                    <a:pt x="184" y="49"/>
                  </a:cubicBezTo>
                  <a:cubicBezTo>
                    <a:pt x="184" y="57"/>
                    <a:pt x="188" y="64"/>
                    <a:pt x="194" y="69"/>
                  </a:cubicBezTo>
                  <a:cubicBezTo>
                    <a:pt x="186" y="71"/>
                    <a:pt x="180" y="76"/>
                    <a:pt x="174" y="82"/>
                  </a:cubicBezTo>
                  <a:cubicBezTo>
                    <a:pt x="172" y="64"/>
                    <a:pt x="159" y="50"/>
                    <a:pt x="143" y="45"/>
                  </a:cubicBezTo>
                  <a:cubicBezTo>
                    <a:pt x="149" y="40"/>
                    <a:pt x="153" y="33"/>
                    <a:pt x="153" y="25"/>
                  </a:cubicBezTo>
                  <a:cubicBezTo>
                    <a:pt x="153" y="11"/>
                    <a:pt x="141" y="0"/>
                    <a:pt x="128" y="0"/>
                  </a:cubicBezTo>
                  <a:cubicBezTo>
                    <a:pt x="114" y="0"/>
                    <a:pt x="103" y="11"/>
                    <a:pt x="103" y="25"/>
                  </a:cubicBezTo>
                  <a:cubicBezTo>
                    <a:pt x="103" y="33"/>
                    <a:pt x="107" y="40"/>
                    <a:pt x="113" y="45"/>
                  </a:cubicBezTo>
                  <a:cubicBezTo>
                    <a:pt x="97" y="50"/>
                    <a:pt x="85" y="64"/>
                    <a:pt x="82" y="81"/>
                  </a:cubicBezTo>
                  <a:cubicBezTo>
                    <a:pt x="76" y="75"/>
                    <a:pt x="70" y="71"/>
                    <a:pt x="62" y="69"/>
                  </a:cubicBezTo>
                  <a:cubicBezTo>
                    <a:pt x="68" y="64"/>
                    <a:pt x="72" y="57"/>
                    <a:pt x="72" y="49"/>
                  </a:cubicBezTo>
                  <a:cubicBezTo>
                    <a:pt x="72" y="35"/>
                    <a:pt x="61" y="24"/>
                    <a:pt x="47" y="24"/>
                  </a:cubicBezTo>
                  <a:cubicBezTo>
                    <a:pt x="34" y="24"/>
                    <a:pt x="23" y="35"/>
                    <a:pt x="23" y="49"/>
                  </a:cubicBezTo>
                  <a:cubicBezTo>
                    <a:pt x="23" y="57"/>
                    <a:pt x="26" y="64"/>
                    <a:pt x="32" y="69"/>
                  </a:cubicBezTo>
                  <a:cubicBezTo>
                    <a:pt x="14" y="76"/>
                    <a:pt x="0" y="94"/>
                    <a:pt x="0" y="116"/>
                  </a:cubicBezTo>
                  <a:cubicBezTo>
                    <a:pt x="0" y="168"/>
                    <a:pt x="0" y="168"/>
                    <a:pt x="0" y="168"/>
                  </a:cubicBezTo>
                  <a:cubicBezTo>
                    <a:pt x="4" y="168"/>
                    <a:pt x="4" y="168"/>
                    <a:pt x="4" y="168"/>
                  </a:cubicBezTo>
                  <a:cubicBezTo>
                    <a:pt x="8" y="168"/>
                    <a:pt x="8" y="168"/>
                    <a:pt x="8" y="168"/>
                  </a:cubicBezTo>
                  <a:cubicBezTo>
                    <a:pt x="16" y="168"/>
                    <a:pt x="16" y="168"/>
                    <a:pt x="16" y="168"/>
                  </a:cubicBezTo>
                  <a:cubicBezTo>
                    <a:pt x="16" y="256"/>
                    <a:pt x="16" y="256"/>
                    <a:pt x="16" y="256"/>
                  </a:cubicBezTo>
                  <a:cubicBezTo>
                    <a:pt x="24" y="256"/>
                    <a:pt x="24" y="256"/>
                    <a:pt x="24" y="256"/>
                  </a:cubicBezTo>
                  <a:cubicBezTo>
                    <a:pt x="24" y="144"/>
                    <a:pt x="24" y="144"/>
                    <a:pt x="24" y="144"/>
                  </a:cubicBezTo>
                  <a:cubicBezTo>
                    <a:pt x="16" y="144"/>
                    <a:pt x="16" y="144"/>
                    <a:pt x="16" y="144"/>
                  </a:cubicBezTo>
                  <a:cubicBezTo>
                    <a:pt x="16" y="160"/>
                    <a:pt x="16" y="160"/>
                    <a:pt x="16" y="160"/>
                  </a:cubicBezTo>
                  <a:cubicBezTo>
                    <a:pt x="8" y="160"/>
                    <a:pt x="8" y="160"/>
                    <a:pt x="8" y="160"/>
                  </a:cubicBezTo>
                  <a:cubicBezTo>
                    <a:pt x="8" y="116"/>
                    <a:pt x="8" y="116"/>
                    <a:pt x="8" y="116"/>
                  </a:cubicBezTo>
                  <a:cubicBezTo>
                    <a:pt x="8" y="94"/>
                    <a:pt x="27" y="74"/>
                    <a:pt x="48" y="74"/>
                  </a:cubicBezTo>
                  <a:cubicBezTo>
                    <a:pt x="70" y="74"/>
                    <a:pt x="88" y="92"/>
                    <a:pt x="88" y="114"/>
                  </a:cubicBezTo>
                  <a:cubicBezTo>
                    <a:pt x="88" y="160"/>
                    <a:pt x="88" y="160"/>
                    <a:pt x="88" y="160"/>
                  </a:cubicBezTo>
                  <a:cubicBezTo>
                    <a:pt x="80" y="160"/>
                    <a:pt x="80" y="160"/>
                    <a:pt x="80" y="160"/>
                  </a:cubicBezTo>
                  <a:cubicBezTo>
                    <a:pt x="80" y="144"/>
                    <a:pt x="80" y="144"/>
                    <a:pt x="80" y="144"/>
                  </a:cubicBezTo>
                  <a:cubicBezTo>
                    <a:pt x="72" y="144"/>
                    <a:pt x="72" y="144"/>
                    <a:pt x="72" y="144"/>
                  </a:cubicBezTo>
                  <a:cubicBezTo>
                    <a:pt x="72" y="256"/>
                    <a:pt x="72" y="256"/>
                    <a:pt x="72" y="256"/>
                  </a:cubicBezTo>
                  <a:cubicBezTo>
                    <a:pt x="80" y="256"/>
                    <a:pt x="80" y="256"/>
                    <a:pt x="80" y="256"/>
                  </a:cubicBezTo>
                  <a:cubicBezTo>
                    <a:pt x="80" y="168"/>
                    <a:pt x="80" y="168"/>
                    <a:pt x="80" y="168"/>
                  </a:cubicBezTo>
                  <a:cubicBezTo>
                    <a:pt x="88" y="168"/>
                    <a:pt x="88" y="168"/>
                    <a:pt x="88" y="168"/>
                  </a:cubicBezTo>
                  <a:cubicBezTo>
                    <a:pt x="88" y="256"/>
                    <a:pt x="88" y="256"/>
                    <a:pt x="88" y="256"/>
                  </a:cubicBezTo>
                  <a:cubicBezTo>
                    <a:pt x="96" y="256"/>
                    <a:pt x="96" y="256"/>
                    <a:pt x="96" y="256"/>
                  </a:cubicBezTo>
                  <a:cubicBezTo>
                    <a:pt x="96" y="114"/>
                    <a:pt x="96" y="114"/>
                    <a:pt x="96" y="114"/>
                  </a:cubicBezTo>
                  <a:cubicBezTo>
                    <a:pt x="96" y="105"/>
                    <a:pt x="93" y="97"/>
                    <a:pt x="89" y="90"/>
                  </a:cubicBezTo>
                  <a:cubicBezTo>
                    <a:pt x="90" y="69"/>
                    <a:pt x="108" y="50"/>
                    <a:pt x="129" y="50"/>
                  </a:cubicBezTo>
                  <a:cubicBezTo>
                    <a:pt x="150" y="50"/>
                    <a:pt x="168" y="68"/>
                    <a:pt x="168" y="89"/>
                  </a:cubicBezTo>
                  <a:cubicBezTo>
                    <a:pt x="168" y="92"/>
                    <a:pt x="168" y="92"/>
                    <a:pt x="168" y="92"/>
                  </a:cubicBezTo>
                  <a:cubicBezTo>
                    <a:pt x="164" y="99"/>
                    <a:pt x="160" y="107"/>
                    <a:pt x="160" y="116"/>
                  </a:cubicBezTo>
                  <a:cubicBezTo>
                    <a:pt x="160" y="256"/>
                    <a:pt x="160" y="256"/>
                    <a:pt x="160" y="256"/>
                  </a:cubicBezTo>
                  <a:cubicBezTo>
                    <a:pt x="168" y="256"/>
                    <a:pt x="168" y="256"/>
                    <a:pt x="168" y="256"/>
                  </a:cubicBezTo>
                  <a:cubicBezTo>
                    <a:pt x="168" y="168"/>
                    <a:pt x="168" y="168"/>
                    <a:pt x="168" y="168"/>
                  </a:cubicBezTo>
                  <a:cubicBezTo>
                    <a:pt x="176" y="168"/>
                    <a:pt x="176" y="168"/>
                    <a:pt x="176" y="168"/>
                  </a:cubicBezTo>
                  <a:cubicBezTo>
                    <a:pt x="176" y="256"/>
                    <a:pt x="176" y="256"/>
                    <a:pt x="176" y="256"/>
                  </a:cubicBezTo>
                  <a:cubicBezTo>
                    <a:pt x="184" y="256"/>
                    <a:pt x="184" y="256"/>
                    <a:pt x="184" y="256"/>
                  </a:cubicBezTo>
                  <a:cubicBezTo>
                    <a:pt x="184" y="144"/>
                    <a:pt x="184" y="144"/>
                    <a:pt x="184" y="144"/>
                  </a:cubicBezTo>
                  <a:cubicBezTo>
                    <a:pt x="176" y="144"/>
                    <a:pt x="176" y="144"/>
                    <a:pt x="176" y="144"/>
                  </a:cubicBezTo>
                  <a:cubicBezTo>
                    <a:pt x="176" y="160"/>
                    <a:pt x="176" y="160"/>
                    <a:pt x="176" y="160"/>
                  </a:cubicBezTo>
                  <a:cubicBezTo>
                    <a:pt x="168" y="160"/>
                    <a:pt x="168" y="160"/>
                    <a:pt x="168" y="160"/>
                  </a:cubicBezTo>
                  <a:cubicBezTo>
                    <a:pt x="168" y="116"/>
                    <a:pt x="168" y="116"/>
                    <a:pt x="168" y="116"/>
                  </a:cubicBezTo>
                  <a:cubicBezTo>
                    <a:pt x="168" y="94"/>
                    <a:pt x="187" y="74"/>
                    <a:pt x="208" y="74"/>
                  </a:cubicBezTo>
                  <a:cubicBezTo>
                    <a:pt x="230" y="74"/>
                    <a:pt x="248" y="92"/>
                    <a:pt x="248" y="114"/>
                  </a:cubicBezTo>
                  <a:cubicBezTo>
                    <a:pt x="248" y="160"/>
                    <a:pt x="248" y="160"/>
                    <a:pt x="248" y="160"/>
                  </a:cubicBezTo>
                  <a:cubicBezTo>
                    <a:pt x="240" y="160"/>
                    <a:pt x="240" y="160"/>
                    <a:pt x="240" y="160"/>
                  </a:cubicBezTo>
                  <a:cubicBezTo>
                    <a:pt x="240" y="144"/>
                    <a:pt x="240" y="144"/>
                    <a:pt x="240" y="144"/>
                  </a:cubicBezTo>
                  <a:cubicBezTo>
                    <a:pt x="232" y="144"/>
                    <a:pt x="232" y="144"/>
                    <a:pt x="232" y="144"/>
                  </a:cubicBezTo>
                  <a:cubicBezTo>
                    <a:pt x="232" y="256"/>
                    <a:pt x="232" y="256"/>
                    <a:pt x="232" y="256"/>
                  </a:cubicBezTo>
                  <a:cubicBezTo>
                    <a:pt x="240" y="256"/>
                    <a:pt x="240" y="256"/>
                    <a:pt x="240" y="256"/>
                  </a:cubicBezTo>
                  <a:cubicBezTo>
                    <a:pt x="240" y="168"/>
                    <a:pt x="240" y="168"/>
                    <a:pt x="240" y="168"/>
                  </a:cubicBezTo>
                  <a:cubicBezTo>
                    <a:pt x="256" y="168"/>
                    <a:pt x="256" y="168"/>
                    <a:pt x="256" y="168"/>
                  </a:cubicBezTo>
                  <a:lnTo>
                    <a:pt x="256" y="114"/>
                  </a:lnTo>
                  <a:close/>
                  <a:moveTo>
                    <a:pt x="47" y="32"/>
                  </a:moveTo>
                  <a:cubicBezTo>
                    <a:pt x="57" y="32"/>
                    <a:pt x="64" y="40"/>
                    <a:pt x="64" y="49"/>
                  </a:cubicBezTo>
                  <a:cubicBezTo>
                    <a:pt x="64" y="58"/>
                    <a:pt x="57" y="66"/>
                    <a:pt x="47" y="66"/>
                  </a:cubicBezTo>
                  <a:cubicBezTo>
                    <a:pt x="38" y="66"/>
                    <a:pt x="31" y="58"/>
                    <a:pt x="31" y="49"/>
                  </a:cubicBezTo>
                  <a:cubicBezTo>
                    <a:pt x="31" y="40"/>
                    <a:pt x="38" y="32"/>
                    <a:pt x="47" y="32"/>
                  </a:cubicBezTo>
                  <a:close/>
                  <a:moveTo>
                    <a:pt x="128" y="8"/>
                  </a:moveTo>
                  <a:cubicBezTo>
                    <a:pt x="137" y="8"/>
                    <a:pt x="145" y="16"/>
                    <a:pt x="145" y="25"/>
                  </a:cubicBezTo>
                  <a:cubicBezTo>
                    <a:pt x="145" y="34"/>
                    <a:pt x="137" y="42"/>
                    <a:pt x="128" y="42"/>
                  </a:cubicBezTo>
                  <a:cubicBezTo>
                    <a:pt x="118" y="42"/>
                    <a:pt x="111" y="34"/>
                    <a:pt x="111" y="25"/>
                  </a:cubicBezTo>
                  <a:cubicBezTo>
                    <a:pt x="111" y="16"/>
                    <a:pt x="118" y="8"/>
                    <a:pt x="128" y="8"/>
                  </a:cubicBezTo>
                  <a:close/>
                  <a:moveTo>
                    <a:pt x="209" y="32"/>
                  </a:moveTo>
                  <a:cubicBezTo>
                    <a:pt x="218" y="32"/>
                    <a:pt x="225" y="40"/>
                    <a:pt x="225" y="49"/>
                  </a:cubicBezTo>
                  <a:cubicBezTo>
                    <a:pt x="225" y="58"/>
                    <a:pt x="218" y="66"/>
                    <a:pt x="209" y="66"/>
                  </a:cubicBezTo>
                  <a:cubicBezTo>
                    <a:pt x="199" y="66"/>
                    <a:pt x="192" y="58"/>
                    <a:pt x="192" y="49"/>
                  </a:cubicBezTo>
                  <a:cubicBezTo>
                    <a:pt x="192" y="40"/>
                    <a:pt x="199" y="32"/>
                    <a:pt x="209" y="32"/>
                  </a:cubicBezTo>
                  <a:close/>
                </a:path>
              </a:pathLst>
            </a:custGeom>
            <a:solidFill>
              <a:schemeClr val="bg1">
                <a:lumMod val="85000"/>
              </a:schemeClr>
            </a:solidFill>
            <a:ln>
              <a:noFill/>
            </a:ln>
          </p:spPr>
          <p:txBody>
            <a:bodyPr vert="horz" wrap="square" lIns="89648" tIns="44824" rIns="89648" bIns="4482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5565A"/>
                </a:solidFill>
                <a:effectLst/>
                <a:uLnTx/>
                <a:uFillTx/>
                <a:latin typeface="Arial" panose="020B0604020202020204"/>
                <a:ea typeface="+mn-ea"/>
                <a:cs typeface="+mn-cs"/>
              </a:endParaRPr>
            </a:p>
          </p:txBody>
        </p:sp>
        <p:sp>
          <p:nvSpPr>
            <p:cNvPr id="35" name="Freeform 10">
              <a:extLst>
                <a:ext uri="{FF2B5EF4-FFF2-40B4-BE49-F238E27FC236}">
                  <a16:creationId xmlns:a16="http://schemas.microsoft.com/office/drawing/2014/main" id="{5868E7E2-2883-49AE-BB91-C6F45A8BC087}"/>
                </a:ext>
              </a:extLst>
            </p:cNvPr>
            <p:cNvSpPr>
              <a:spLocks noEditPoints="1"/>
            </p:cNvSpPr>
            <p:nvPr/>
          </p:nvSpPr>
          <p:spPr bwMode="gray">
            <a:xfrm>
              <a:off x="3547331" y="2918045"/>
              <a:ext cx="314569" cy="314587"/>
            </a:xfrm>
            <a:custGeom>
              <a:avLst/>
              <a:gdLst>
                <a:gd name="T0" fmla="*/ 224 w 256"/>
                <a:gd name="T1" fmla="*/ 69 h 256"/>
                <a:gd name="T2" fmla="*/ 209 w 256"/>
                <a:gd name="T3" fmla="*/ 24 h 256"/>
                <a:gd name="T4" fmla="*/ 194 w 256"/>
                <a:gd name="T5" fmla="*/ 69 h 256"/>
                <a:gd name="T6" fmla="*/ 143 w 256"/>
                <a:gd name="T7" fmla="*/ 45 h 256"/>
                <a:gd name="T8" fmla="*/ 128 w 256"/>
                <a:gd name="T9" fmla="*/ 0 h 256"/>
                <a:gd name="T10" fmla="*/ 113 w 256"/>
                <a:gd name="T11" fmla="*/ 45 h 256"/>
                <a:gd name="T12" fmla="*/ 62 w 256"/>
                <a:gd name="T13" fmla="*/ 69 h 256"/>
                <a:gd name="T14" fmla="*/ 47 w 256"/>
                <a:gd name="T15" fmla="*/ 24 h 256"/>
                <a:gd name="T16" fmla="*/ 32 w 256"/>
                <a:gd name="T17" fmla="*/ 69 h 256"/>
                <a:gd name="T18" fmla="*/ 0 w 256"/>
                <a:gd name="T19" fmla="*/ 168 h 256"/>
                <a:gd name="T20" fmla="*/ 8 w 256"/>
                <a:gd name="T21" fmla="*/ 168 h 256"/>
                <a:gd name="T22" fmla="*/ 16 w 256"/>
                <a:gd name="T23" fmla="*/ 256 h 256"/>
                <a:gd name="T24" fmla="*/ 24 w 256"/>
                <a:gd name="T25" fmla="*/ 144 h 256"/>
                <a:gd name="T26" fmla="*/ 16 w 256"/>
                <a:gd name="T27" fmla="*/ 160 h 256"/>
                <a:gd name="T28" fmla="*/ 8 w 256"/>
                <a:gd name="T29" fmla="*/ 116 h 256"/>
                <a:gd name="T30" fmla="*/ 88 w 256"/>
                <a:gd name="T31" fmla="*/ 114 h 256"/>
                <a:gd name="T32" fmla="*/ 80 w 256"/>
                <a:gd name="T33" fmla="*/ 160 h 256"/>
                <a:gd name="T34" fmla="*/ 72 w 256"/>
                <a:gd name="T35" fmla="*/ 144 h 256"/>
                <a:gd name="T36" fmla="*/ 80 w 256"/>
                <a:gd name="T37" fmla="*/ 256 h 256"/>
                <a:gd name="T38" fmla="*/ 88 w 256"/>
                <a:gd name="T39" fmla="*/ 168 h 256"/>
                <a:gd name="T40" fmla="*/ 96 w 256"/>
                <a:gd name="T41" fmla="*/ 256 h 256"/>
                <a:gd name="T42" fmla="*/ 89 w 256"/>
                <a:gd name="T43" fmla="*/ 90 h 256"/>
                <a:gd name="T44" fmla="*/ 168 w 256"/>
                <a:gd name="T45" fmla="*/ 89 h 256"/>
                <a:gd name="T46" fmla="*/ 160 w 256"/>
                <a:gd name="T47" fmla="*/ 116 h 256"/>
                <a:gd name="T48" fmla="*/ 168 w 256"/>
                <a:gd name="T49" fmla="*/ 256 h 256"/>
                <a:gd name="T50" fmla="*/ 176 w 256"/>
                <a:gd name="T51" fmla="*/ 168 h 256"/>
                <a:gd name="T52" fmla="*/ 184 w 256"/>
                <a:gd name="T53" fmla="*/ 256 h 256"/>
                <a:gd name="T54" fmla="*/ 176 w 256"/>
                <a:gd name="T55" fmla="*/ 144 h 256"/>
                <a:gd name="T56" fmla="*/ 168 w 256"/>
                <a:gd name="T57" fmla="*/ 160 h 256"/>
                <a:gd name="T58" fmla="*/ 208 w 256"/>
                <a:gd name="T59" fmla="*/ 74 h 256"/>
                <a:gd name="T60" fmla="*/ 248 w 256"/>
                <a:gd name="T61" fmla="*/ 160 h 256"/>
                <a:gd name="T62" fmla="*/ 240 w 256"/>
                <a:gd name="T63" fmla="*/ 144 h 256"/>
                <a:gd name="T64" fmla="*/ 232 w 256"/>
                <a:gd name="T65" fmla="*/ 256 h 256"/>
                <a:gd name="T66" fmla="*/ 240 w 256"/>
                <a:gd name="T67" fmla="*/ 168 h 256"/>
                <a:gd name="T68" fmla="*/ 256 w 256"/>
                <a:gd name="T69" fmla="*/ 114 h 256"/>
                <a:gd name="T70" fmla="*/ 64 w 256"/>
                <a:gd name="T71" fmla="*/ 49 h 256"/>
                <a:gd name="T72" fmla="*/ 31 w 256"/>
                <a:gd name="T73" fmla="*/ 49 h 256"/>
                <a:gd name="T74" fmla="*/ 128 w 256"/>
                <a:gd name="T75" fmla="*/ 8 h 256"/>
                <a:gd name="T76" fmla="*/ 128 w 256"/>
                <a:gd name="T77" fmla="*/ 42 h 256"/>
                <a:gd name="T78" fmla="*/ 128 w 256"/>
                <a:gd name="T79" fmla="*/ 8 h 256"/>
                <a:gd name="T80" fmla="*/ 225 w 256"/>
                <a:gd name="T81" fmla="*/ 49 h 256"/>
                <a:gd name="T82" fmla="*/ 192 w 256"/>
                <a:gd name="T83" fmla="*/ 4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56">
                  <a:moveTo>
                    <a:pt x="256" y="114"/>
                  </a:moveTo>
                  <a:cubicBezTo>
                    <a:pt x="256" y="93"/>
                    <a:pt x="242" y="75"/>
                    <a:pt x="224" y="69"/>
                  </a:cubicBezTo>
                  <a:cubicBezTo>
                    <a:pt x="230" y="64"/>
                    <a:pt x="233" y="57"/>
                    <a:pt x="233" y="49"/>
                  </a:cubicBezTo>
                  <a:cubicBezTo>
                    <a:pt x="233" y="35"/>
                    <a:pt x="222" y="24"/>
                    <a:pt x="209" y="24"/>
                  </a:cubicBezTo>
                  <a:cubicBezTo>
                    <a:pt x="195" y="24"/>
                    <a:pt x="184" y="35"/>
                    <a:pt x="184" y="49"/>
                  </a:cubicBezTo>
                  <a:cubicBezTo>
                    <a:pt x="184" y="57"/>
                    <a:pt x="188" y="64"/>
                    <a:pt x="194" y="69"/>
                  </a:cubicBezTo>
                  <a:cubicBezTo>
                    <a:pt x="186" y="71"/>
                    <a:pt x="180" y="76"/>
                    <a:pt x="174" y="82"/>
                  </a:cubicBezTo>
                  <a:cubicBezTo>
                    <a:pt x="172" y="64"/>
                    <a:pt x="159" y="50"/>
                    <a:pt x="143" y="45"/>
                  </a:cubicBezTo>
                  <a:cubicBezTo>
                    <a:pt x="149" y="40"/>
                    <a:pt x="153" y="33"/>
                    <a:pt x="153" y="25"/>
                  </a:cubicBezTo>
                  <a:cubicBezTo>
                    <a:pt x="153" y="11"/>
                    <a:pt x="141" y="0"/>
                    <a:pt x="128" y="0"/>
                  </a:cubicBezTo>
                  <a:cubicBezTo>
                    <a:pt x="114" y="0"/>
                    <a:pt x="103" y="11"/>
                    <a:pt x="103" y="25"/>
                  </a:cubicBezTo>
                  <a:cubicBezTo>
                    <a:pt x="103" y="33"/>
                    <a:pt x="107" y="40"/>
                    <a:pt x="113" y="45"/>
                  </a:cubicBezTo>
                  <a:cubicBezTo>
                    <a:pt x="97" y="50"/>
                    <a:pt x="85" y="64"/>
                    <a:pt x="82" y="81"/>
                  </a:cubicBezTo>
                  <a:cubicBezTo>
                    <a:pt x="76" y="75"/>
                    <a:pt x="70" y="71"/>
                    <a:pt x="62" y="69"/>
                  </a:cubicBezTo>
                  <a:cubicBezTo>
                    <a:pt x="68" y="64"/>
                    <a:pt x="72" y="57"/>
                    <a:pt x="72" y="49"/>
                  </a:cubicBezTo>
                  <a:cubicBezTo>
                    <a:pt x="72" y="35"/>
                    <a:pt x="61" y="24"/>
                    <a:pt x="47" y="24"/>
                  </a:cubicBezTo>
                  <a:cubicBezTo>
                    <a:pt x="34" y="24"/>
                    <a:pt x="23" y="35"/>
                    <a:pt x="23" y="49"/>
                  </a:cubicBezTo>
                  <a:cubicBezTo>
                    <a:pt x="23" y="57"/>
                    <a:pt x="26" y="64"/>
                    <a:pt x="32" y="69"/>
                  </a:cubicBezTo>
                  <a:cubicBezTo>
                    <a:pt x="14" y="76"/>
                    <a:pt x="0" y="94"/>
                    <a:pt x="0" y="116"/>
                  </a:cubicBezTo>
                  <a:cubicBezTo>
                    <a:pt x="0" y="168"/>
                    <a:pt x="0" y="168"/>
                    <a:pt x="0" y="168"/>
                  </a:cubicBezTo>
                  <a:cubicBezTo>
                    <a:pt x="4" y="168"/>
                    <a:pt x="4" y="168"/>
                    <a:pt x="4" y="168"/>
                  </a:cubicBezTo>
                  <a:cubicBezTo>
                    <a:pt x="8" y="168"/>
                    <a:pt x="8" y="168"/>
                    <a:pt x="8" y="168"/>
                  </a:cubicBezTo>
                  <a:cubicBezTo>
                    <a:pt x="16" y="168"/>
                    <a:pt x="16" y="168"/>
                    <a:pt x="16" y="168"/>
                  </a:cubicBezTo>
                  <a:cubicBezTo>
                    <a:pt x="16" y="256"/>
                    <a:pt x="16" y="256"/>
                    <a:pt x="16" y="256"/>
                  </a:cubicBezTo>
                  <a:cubicBezTo>
                    <a:pt x="24" y="256"/>
                    <a:pt x="24" y="256"/>
                    <a:pt x="24" y="256"/>
                  </a:cubicBezTo>
                  <a:cubicBezTo>
                    <a:pt x="24" y="144"/>
                    <a:pt x="24" y="144"/>
                    <a:pt x="24" y="144"/>
                  </a:cubicBezTo>
                  <a:cubicBezTo>
                    <a:pt x="16" y="144"/>
                    <a:pt x="16" y="144"/>
                    <a:pt x="16" y="144"/>
                  </a:cubicBezTo>
                  <a:cubicBezTo>
                    <a:pt x="16" y="160"/>
                    <a:pt x="16" y="160"/>
                    <a:pt x="16" y="160"/>
                  </a:cubicBezTo>
                  <a:cubicBezTo>
                    <a:pt x="8" y="160"/>
                    <a:pt x="8" y="160"/>
                    <a:pt x="8" y="160"/>
                  </a:cubicBezTo>
                  <a:cubicBezTo>
                    <a:pt x="8" y="116"/>
                    <a:pt x="8" y="116"/>
                    <a:pt x="8" y="116"/>
                  </a:cubicBezTo>
                  <a:cubicBezTo>
                    <a:pt x="8" y="94"/>
                    <a:pt x="27" y="74"/>
                    <a:pt x="48" y="74"/>
                  </a:cubicBezTo>
                  <a:cubicBezTo>
                    <a:pt x="70" y="74"/>
                    <a:pt x="88" y="92"/>
                    <a:pt x="88" y="114"/>
                  </a:cubicBezTo>
                  <a:cubicBezTo>
                    <a:pt x="88" y="160"/>
                    <a:pt x="88" y="160"/>
                    <a:pt x="88" y="160"/>
                  </a:cubicBezTo>
                  <a:cubicBezTo>
                    <a:pt x="80" y="160"/>
                    <a:pt x="80" y="160"/>
                    <a:pt x="80" y="160"/>
                  </a:cubicBezTo>
                  <a:cubicBezTo>
                    <a:pt x="80" y="144"/>
                    <a:pt x="80" y="144"/>
                    <a:pt x="80" y="144"/>
                  </a:cubicBezTo>
                  <a:cubicBezTo>
                    <a:pt x="72" y="144"/>
                    <a:pt x="72" y="144"/>
                    <a:pt x="72" y="144"/>
                  </a:cubicBezTo>
                  <a:cubicBezTo>
                    <a:pt x="72" y="256"/>
                    <a:pt x="72" y="256"/>
                    <a:pt x="72" y="256"/>
                  </a:cubicBezTo>
                  <a:cubicBezTo>
                    <a:pt x="80" y="256"/>
                    <a:pt x="80" y="256"/>
                    <a:pt x="80" y="256"/>
                  </a:cubicBezTo>
                  <a:cubicBezTo>
                    <a:pt x="80" y="168"/>
                    <a:pt x="80" y="168"/>
                    <a:pt x="80" y="168"/>
                  </a:cubicBezTo>
                  <a:cubicBezTo>
                    <a:pt x="88" y="168"/>
                    <a:pt x="88" y="168"/>
                    <a:pt x="88" y="168"/>
                  </a:cubicBezTo>
                  <a:cubicBezTo>
                    <a:pt x="88" y="256"/>
                    <a:pt x="88" y="256"/>
                    <a:pt x="88" y="256"/>
                  </a:cubicBezTo>
                  <a:cubicBezTo>
                    <a:pt x="96" y="256"/>
                    <a:pt x="96" y="256"/>
                    <a:pt x="96" y="256"/>
                  </a:cubicBezTo>
                  <a:cubicBezTo>
                    <a:pt x="96" y="114"/>
                    <a:pt x="96" y="114"/>
                    <a:pt x="96" y="114"/>
                  </a:cubicBezTo>
                  <a:cubicBezTo>
                    <a:pt x="96" y="105"/>
                    <a:pt x="93" y="97"/>
                    <a:pt x="89" y="90"/>
                  </a:cubicBezTo>
                  <a:cubicBezTo>
                    <a:pt x="90" y="69"/>
                    <a:pt x="108" y="50"/>
                    <a:pt x="129" y="50"/>
                  </a:cubicBezTo>
                  <a:cubicBezTo>
                    <a:pt x="150" y="50"/>
                    <a:pt x="168" y="68"/>
                    <a:pt x="168" y="89"/>
                  </a:cubicBezTo>
                  <a:cubicBezTo>
                    <a:pt x="168" y="92"/>
                    <a:pt x="168" y="92"/>
                    <a:pt x="168" y="92"/>
                  </a:cubicBezTo>
                  <a:cubicBezTo>
                    <a:pt x="164" y="99"/>
                    <a:pt x="160" y="107"/>
                    <a:pt x="160" y="116"/>
                  </a:cubicBezTo>
                  <a:cubicBezTo>
                    <a:pt x="160" y="256"/>
                    <a:pt x="160" y="256"/>
                    <a:pt x="160" y="256"/>
                  </a:cubicBezTo>
                  <a:cubicBezTo>
                    <a:pt x="168" y="256"/>
                    <a:pt x="168" y="256"/>
                    <a:pt x="168" y="256"/>
                  </a:cubicBezTo>
                  <a:cubicBezTo>
                    <a:pt x="168" y="168"/>
                    <a:pt x="168" y="168"/>
                    <a:pt x="168" y="168"/>
                  </a:cubicBezTo>
                  <a:cubicBezTo>
                    <a:pt x="176" y="168"/>
                    <a:pt x="176" y="168"/>
                    <a:pt x="176" y="168"/>
                  </a:cubicBezTo>
                  <a:cubicBezTo>
                    <a:pt x="176" y="256"/>
                    <a:pt x="176" y="256"/>
                    <a:pt x="176" y="256"/>
                  </a:cubicBezTo>
                  <a:cubicBezTo>
                    <a:pt x="184" y="256"/>
                    <a:pt x="184" y="256"/>
                    <a:pt x="184" y="256"/>
                  </a:cubicBezTo>
                  <a:cubicBezTo>
                    <a:pt x="184" y="144"/>
                    <a:pt x="184" y="144"/>
                    <a:pt x="184" y="144"/>
                  </a:cubicBezTo>
                  <a:cubicBezTo>
                    <a:pt x="176" y="144"/>
                    <a:pt x="176" y="144"/>
                    <a:pt x="176" y="144"/>
                  </a:cubicBezTo>
                  <a:cubicBezTo>
                    <a:pt x="176" y="160"/>
                    <a:pt x="176" y="160"/>
                    <a:pt x="176" y="160"/>
                  </a:cubicBezTo>
                  <a:cubicBezTo>
                    <a:pt x="168" y="160"/>
                    <a:pt x="168" y="160"/>
                    <a:pt x="168" y="160"/>
                  </a:cubicBezTo>
                  <a:cubicBezTo>
                    <a:pt x="168" y="116"/>
                    <a:pt x="168" y="116"/>
                    <a:pt x="168" y="116"/>
                  </a:cubicBezTo>
                  <a:cubicBezTo>
                    <a:pt x="168" y="94"/>
                    <a:pt x="187" y="74"/>
                    <a:pt x="208" y="74"/>
                  </a:cubicBezTo>
                  <a:cubicBezTo>
                    <a:pt x="230" y="74"/>
                    <a:pt x="248" y="92"/>
                    <a:pt x="248" y="114"/>
                  </a:cubicBezTo>
                  <a:cubicBezTo>
                    <a:pt x="248" y="160"/>
                    <a:pt x="248" y="160"/>
                    <a:pt x="248" y="160"/>
                  </a:cubicBezTo>
                  <a:cubicBezTo>
                    <a:pt x="240" y="160"/>
                    <a:pt x="240" y="160"/>
                    <a:pt x="240" y="160"/>
                  </a:cubicBezTo>
                  <a:cubicBezTo>
                    <a:pt x="240" y="144"/>
                    <a:pt x="240" y="144"/>
                    <a:pt x="240" y="144"/>
                  </a:cubicBezTo>
                  <a:cubicBezTo>
                    <a:pt x="232" y="144"/>
                    <a:pt x="232" y="144"/>
                    <a:pt x="232" y="144"/>
                  </a:cubicBezTo>
                  <a:cubicBezTo>
                    <a:pt x="232" y="256"/>
                    <a:pt x="232" y="256"/>
                    <a:pt x="232" y="256"/>
                  </a:cubicBezTo>
                  <a:cubicBezTo>
                    <a:pt x="240" y="256"/>
                    <a:pt x="240" y="256"/>
                    <a:pt x="240" y="256"/>
                  </a:cubicBezTo>
                  <a:cubicBezTo>
                    <a:pt x="240" y="168"/>
                    <a:pt x="240" y="168"/>
                    <a:pt x="240" y="168"/>
                  </a:cubicBezTo>
                  <a:cubicBezTo>
                    <a:pt x="256" y="168"/>
                    <a:pt x="256" y="168"/>
                    <a:pt x="256" y="168"/>
                  </a:cubicBezTo>
                  <a:lnTo>
                    <a:pt x="256" y="114"/>
                  </a:lnTo>
                  <a:close/>
                  <a:moveTo>
                    <a:pt x="47" y="32"/>
                  </a:moveTo>
                  <a:cubicBezTo>
                    <a:pt x="57" y="32"/>
                    <a:pt x="64" y="40"/>
                    <a:pt x="64" y="49"/>
                  </a:cubicBezTo>
                  <a:cubicBezTo>
                    <a:pt x="64" y="58"/>
                    <a:pt x="57" y="66"/>
                    <a:pt x="47" y="66"/>
                  </a:cubicBezTo>
                  <a:cubicBezTo>
                    <a:pt x="38" y="66"/>
                    <a:pt x="31" y="58"/>
                    <a:pt x="31" y="49"/>
                  </a:cubicBezTo>
                  <a:cubicBezTo>
                    <a:pt x="31" y="40"/>
                    <a:pt x="38" y="32"/>
                    <a:pt x="47" y="32"/>
                  </a:cubicBezTo>
                  <a:close/>
                  <a:moveTo>
                    <a:pt x="128" y="8"/>
                  </a:moveTo>
                  <a:cubicBezTo>
                    <a:pt x="137" y="8"/>
                    <a:pt x="145" y="16"/>
                    <a:pt x="145" y="25"/>
                  </a:cubicBezTo>
                  <a:cubicBezTo>
                    <a:pt x="145" y="34"/>
                    <a:pt x="137" y="42"/>
                    <a:pt x="128" y="42"/>
                  </a:cubicBezTo>
                  <a:cubicBezTo>
                    <a:pt x="118" y="42"/>
                    <a:pt x="111" y="34"/>
                    <a:pt x="111" y="25"/>
                  </a:cubicBezTo>
                  <a:cubicBezTo>
                    <a:pt x="111" y="16"/>
                    <a:pt x="118" y="8"/>
                    <a:pt x="128" y="8"/>
                  </a:cubicBezTo>
                  <a:close/>
                  <a:moveTo>
                    <a:pt x="209" y="32"/>
                  </a:moveTo>
                  <a:cubicBezTo>
                    <a:pt x="218" y="32"/>
                    <a:pt x="225" y="40"/>
                    <a:pt x="225" y="49"/>
                  </a:cubicBezTo>
                  <a:cubicBezTo>
                    <a:pt x="225" y="58"/>
                    <a:pt x="218" y="66"/>
                    <a:pt x="209" y="66"/>
                  </a:cubicBezTo>
                  <a:cubicBezTo>
                    <a:pt x="199" y="66"/>
                    <a:pt x="192" y="58"/>
                    <a:pt x="192" y="49"/>
                  </a:cubicBezTo>
                  <a:cubicBezTo>
                    <a:pt x="192" y="40"/>
                    <a:pt x="199" y="32"/>
                    <a:pt x="209" y="32"/>
                  </a:cubicBezTo>
                  <a:close/>
                </a:path>
              </a:pathLst>
            </a:custGeom>
            <a:solidFill>
              <a:schemeClr val="bg1">
                <a:lumMod val="85000"/>
              </a:schemeClr>
            </a:solidFill>
            <a:ln>
              <a:noFill/>
            </a:ln>
          </p:spPr>
          <p:txBody>
            <a:bodyPr vert="horz" wrap="square" lIns="89648" tIns="44824" rIns="89648" bIns="4482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5565A"/>
                </a:solidFill>
                <a:effectLst/>
                <a:uLnTx/>
                <a:uFillTx/>
                <a:latin typeface="Arial" panose="020B0604020202020204"/>
                <a:ea typeface="+mn-ea"/>
                <a:cs typeface="+mn-cs"/>
              </a:endParaRPr>
            </a:p>
          </p:txBody>
        </p:sp>
        <p:sp>
          <p:nvSpPr>
            <p:cNvPr id="36" name="Freeform 10">
              <a:extLst>
                <a:ext uri="{FF2B5EF4-FFF2-40B4-BE49-F238E27FC236}">
                  <a16:creationId xmlns:a16="http://schemas.microsoft.com/office/drawing/2014/main" id="{B5BDD83C-EC95-4F14-850C-65C0BEB130D0}"/>
                </a:ext>
              </a:extLst>
            </p:cNvPr>
            <p:cNvSpPr>
              <a:spLocks noEditPoints="1"/>
            </p:cNvSpPr>
            <p:nvPr/>
          </p:nvSpPr>
          <p:spPr bwMode="gray">
            <a:xfrm>
              <a:off x="2895096" y="2298805"/>
              <a:ext cx="314569" cy="314587"/>
            </a:xfrm>
            <a:custGeom>
              <a:avLst/>
              <a:gdLst>
                <a:gd name="T0" fmla="*/ 224 w 256"/>
                <a:gd name="T1" fmla="*/ 69 h 256"/>
                <a:gd name="T2" fmla="*/ 209 w 256"/>
                <a:gd name="T3" fmla="*/ 24 h 256"/>
                <a:gd name="T4" fmla="*/ 194 w 256"/>
                <a:gd name="T5" fmla="*/ 69 h 256"/>
                <a:gd name="T6" fmla="*/ 143 w 256"/>
                <a:gd name="T7" fmla="*/ 45 h 256"/>
                <a:gd name="T8" fmla="*/ 128 w 256"/>
                <a:gd name="T9" fmla="*/ 0 h 256"/>
                <a:gd name="T10" fmla="*/ 113 w 256"/>
                <a:gd name="T11" fmla="*/ 45 h 256"/>
                <a:gd name="T12" fmla="*/ 62 w 256"/>
                <a:gd name="T13" fmla="*/ 69 h 256"/>
                <a:gd name="T14" fmla="*/ 47 w 256"/>
                <a:gd name="T15" fmla="*/ 24 h 256"/>
                <a:gd name="T16" fmla="*/ 32 w 256"/>
                <a:gd name="T17" fmla="*/ 69 h 256"/>
                <a:gd name="T18" fmla="*/ 0 w 256"/>
                <a:gd name="T19" fmla="*/ 168 h 256"/>
                <a:gd name="T20" fmla="*/ 8 w 256"/>
                <a:gd name="T21" fmla="*/ 168 h 256"/>
                <a:gd name="T22" fmla="*/ 16 w 256"/>
                <a:gd name="T23" fmla="*/ 256 h 256"/>
                <a:gd name="T24" fmla="*/ 24 w 256"/>
                <a:gd name="T25" fmla="*/ 144 h 256"/>
                <a:gd name="T26" fmla="*/ 16 w 256"/>
                <a:gd name="T27" fmla="*/ 160 h 256"/>
                <a:gd name="T28" fmla="*/ 8 w 256"/>
                <a:gd name="T29" fmla="*/ 116 h 256"/>
                <a:gd name="T30" fmla="*/ 88 w 256"/>
                <a:gd name="T31" fmla="*/ 114 h 256"/>
                <a:gd name="T32" fmla="*/ 80 w 256"/>
                <a:gd name="T33" fmla="*/ 160 h 256"/>
                <a:gd name="T34" fmla="*/ 72 w 256"/>
                <a:gd name="T35" fmla="*/ 144 h 256"/>
                <a:gd name="T36" fmla="*/ 80 w 256"/>
                <a:gd name="T37" fmla="*/ 256 h 256"/>
                <a:gd name="T38" fmla="*/ 88 w 256"/>
                <a:gd name="T39" fmla="*/ 168 h 256"/>
                <a:gd name="T40" fmla="*/ 96 w 256"/>
                <a:gd name="T41" fmla="*/ 256 h 256"/>
                <a:gd name="T42" fmla="*/ 89 w 256"/>
                <a:gd name="T43" fmla="*/ 90 h 256"/>
                <a:gd name="T44" fmla="*/ 168 w 256"/>
                <a:gd name="T45" fmla="*/ 89 h 256"/>
                <a:gd name="T46" fmla="*/ 160 w 256"/>
                <a:gd name="T47" fmla="*/ 116 h 256"/>
                <a:gd name="T48" fmla="*/ 168 w 256"/>
                <a:gd name="T49" fmla="*/ 256 h 256"/>
                <a:gd name="T50" fmla="*/ 176 w 256"/>
                <a:gd name="T51" fmla="*/ 168 h 256"/>
                <a:gd name="T52" fmla="*/ 184 w 256"/>
                <a:gd name="T53" fmla="*/ 256 h 256"/>
                <a:gd name="T54" fmla="*/ 176 w 256"/>
                <a:gd name="T55" fmla="*/ 144 h 256"/>
                <a:gd name="T56" fmla="*/ 168 w 256"/>
                <a:gd name="T57" fmla="*/ 160 h 256"/>
                <a:gd name="T58" fmla="*/ 208 w 256"/>
                <a:gd name="T59" fmla="*/ 74 h 256"/>
                <a:gd name="T60" fmla="*/ 248 w 256"/>
                <a:gd name="T61" fmla="*/ 160 h 256"/>
                <a:gd name="T62" fmla="*/ 240 w 256"/>
                <a:gd name="T63" fmla="*/ 144 h 256"/>
                <a:gd name="T64" fmla="*/ 232 w 256"/>
                <a:gd name="T65" fmla="*/ 256 h 256"/>
                <a:gd name="T66" fmla="*/ 240 w 256"/>
                <a:gd name="T67" fmla="*/ 168 h 256"/>
                <a:gd name="T68" fmla="*/ 256 w 256"/>
                <a:gd name="T69" fmla="*/ 114 h 256"/>
                <a:gd name="T70" fmla="*/ 64 w 256"/>
                <a:gd name="T71" fmla="*/ 49 h 256"/>
                <a:gd name="T72" fmla="*/ 31 w 256"/>
                <a:gd name="T73" fmla="*/ 49 h 256"/>
                <a:gd name="T74" fmla="*/ 128 w 256"/>
                <a:gd name="T75" fmla="*/ 8 h 256"/>
                <a:gd name="T76" fmla="*/ 128 w 256"/>
                <a:gd name="T77" fmla="*/ 42 h 256"/>
                <a:gd name="T78" fmla="*/ 128 w 256"/>
                <a:gd name="T79" fmla="*/ 8 h 256"/>
                <a:gd name="T80" fmla="*/ 225 w 256"/>
                <a:gd name="T81" fmla="*/ 49 h 256"/>
                <a:gd name="T82" fmla="*/ 192 w 256"/>
                <a:gd name="T83" fmla="*/ 4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56">
                  <a:moveTo>
                    <a:pt x="256" y="114"/>
                  </a:moveTo>
                  <a:cubicBezTo>
                    <a:pt x="256" y="93"/>
                    <a:pt x="242" y="75"/>
                    <a:pt x="224" y="69"/>
                  </a:cubicBezTo>
                  <a:cubicBezTo>
                    <a:pt x="230" y="64"/>
                    <a:pt x="233" y="57"/>
                    <a:pt x="233" y="49"/>
                  </a:cubicBezTo>
                  <a:cubicBezTo>
                    <a:pt x="233" y="35"/>
                    <a:pt x="222" y="24"/>
                    <a:pt x="209" y="24"/>
                  </a:cubicBezTo>
                  <a:cubicBezTo>
                    <a:pt x="195" y="24"/>
                    <a:pt x="184" y="35"/>
                    <a:pt x="184" y="49"/>
                  </a:cubicBezTo>
                  <a:cubicBezTo>
                    <a:pt x="184" y="57"/>
                    <a:pt x="188" y="64"/>
                    <a:pt x="194" y="69"/>
                  </a:cubicBezTo>
                  <a:cubicBezTo>
                    <a:pt x="186" y="71"/>
                    <a:pt x="180" y="76"/>
                    <a:pt x="174" y="82"/>
                  </a:cubicBezTo>
                  <a:cubicBezTo>
                    <a:pt x="172" y="64"/>
                    <a:pt x="159" y="50"/>
                    <a:pt x="143" y="45"/>
                  </a:cubicBezTo>
                  <a:cubicBezTo>
                    <a:pt x="149" y="40"/>
                    <a:pt x="153" y="33"/>
                    <a:pt x="153" y="25"/>
                  </a:cubicBezTo>
                  <a:cubicBezTo>
                    <a:pt x="153" y="11"/>
                    <a:pt x="141" y="0"/>
                    <a:pt x="128" y="0"/>
                  </a:cubicBezTo>
                  <a:cubicBezTo>
                    <a:pt x="114" y="0"/>
                    <a:pt x="103" y="11"/>
                    <a:pt x="103" y="25"/>
                  </a:cubicBezTo>
                  <a:cubicBezTo>
                    <a:pt x="103" y="33"/>
                    <a:pt x="107" y="40"/>
                    <a:pt x="113" y="45"/>
                  </a:cubicBezTo>
                  <a:cubicBezTo>
                    <a:pt x="97" y="50"/>
                    <a:pt x="85" y="64"/>
                    <a:pt x="82" y="81"/>
                  </a:cubicBezTo>
                  <a:cubicBezTo>
                    <a:pt x="76" y="75"/>
                    <a:pt x="70" y="71"/>
                    <a:pt x="62" y="69"/>
                  </a:cubicBezTo>
                  <a:cubicBezTo>
                    <a:pt x="68" y="64"/>
                    <a:pt x="72" y="57"/>
                    <a:pt x="72" y="49"/>
                  </a:cubicBezTo>
                  <a:cubicBezTo>
                    <a:pt x="72" y="35"/>
                    <a:pt x="61" y="24"/>
                    <a:pt x="47" y="24"/>
                  </a:cubicBezTo>
                  <a:cubicBezTo>
                    <a:pt x="34" y="24"/>
                    <a:pt x="23" y="35"/>
                    <a:pt x="23" y="49"/>
                  </a:cubicBezTo>
                  <a:cubicBezTo>
                    <a:pt x="23" y="57"/>
                    <a:pt x="26" y="64"/>
                    <a:pt x="32" y="69"/>
                  </a:cubicBezTo>
                  <a:cubicBezTo>
                    <a:pt x="14" y="76"/>
                    <a:pt x="0" y="94"/>
                    <a:pt x="0" y="116"/>
                  </a:cubicBezTo>
                  <a:cubicBezTo>
                    <a:pt x="0" y="168"/>
                    <a:pt x="0" y="168"/>
                    <a:pt x="0" y="168"/>
                  </a:cubicBezTo>
                  <a:cubicBezTo>
                    <a:pt x="4" y="168"/>
                    <a:pt x="4" y="168"/>
                    <a:pt x="4" y="168"/>
                  </a:cubicBezTo>
                  <a:cubicBezTo>
                    <a:pt x="8" y="168"/>
                    <a:pt x="8" y="168"/>
                    <a:pt x="8" y="168"/>
                  </a:cubicBezTo>
                  <a:cubicBezTo>
                    <a:pt x="16" y="168"/>
                    <a:pt x="16" y="168"/>
                    <a:pt x="16" y="168"/>
                  </a:cubicBezTo>
                  <a:cubicBezTo>
                    <a:pt x="16" y="256"/>
                    <a:pt x="16" y="256"/>
                    <a:pt x="16" y="256"/>
                  </a:cubicBezTo>
                  <a:cubicBezTo>
                    <a:pt x="24" y="256"/>
                    <a:pt x="24" y="256"/>
                    <a:pt x="24" y="256"/>
                  </a:cubicBezTo>
                  <a:cubicBezTo>
                    <a:pt x="24" y="144"/>
                    <a:pt x="24" y="144"/>
                    <a:pt x="24" y="144"/>
                  </a:cubicBezTo>
                  <a:cubicBezTo>
                    <a:pt x="16" y="144"/>
                    <a:pt x="16" y="144"/>
                    <a:pt x="16" y="144"/>
                  </a:cubicBezTo>
                  <a:cubicBezTo>
                    <a:pt x="16" y="160"/>
                    <a:pt x="16" y="160"/>
                    <a:pt x="16" y="160"/>
                  </a:cubicBezTo>
                  <a:cubicBezTo>
                    <a:pt x="8" y="160"/>
                    <a:pt x="8" y="160"/>
                    <a:pt x="8" y="160"/>
                  </a:cubicBezTo>
                  <a:cubicBezTo>
                    <a:pt x="8" y="116"/>
                    <a:pt x="8" y="116"/>
                    <a:pt x="8" y="116"/>
                  </a:cubicBezTo>
                  <a:cubicBezTo>
                    <a:pt x="8" y="94"/>
                    <a:pt x="27" y="74"/>
                    <a:pt x="48" y="74"/>
                  </a:cubicBezTo>
                  <a:cubicBezTo>
                    <a:pt x="70" y="74"/>
                    <a:pt x="88" y="92"/>
                    <a:pt x="88" y="114"/>
                  </a:cubicBezTo>
                  <a:cubicBezTo>
                    <a:pt x="88" y="160"/>
                    <a:pt x="88" y="160"/>
                    <a:pt x="88" y="160"/>
                  </a:cubicBezTo>
                  <a:cubicBezTo>
                    <a:pt x="80" y="160"/>
                    <a:pt x="80" y="160"/>
                    <a:pt x="80" y="160"/>
                  </a:cubicBezTo>
                  <a:cubicBezTo>
                    <a:pt x="80" y="144"/>
                    <a:pt x="80" y="144"/>
                    <a:pt x="80" y="144"/>
                  </a:cubicBezTo>
                  <a:cubicBezTo>
                    <a:pt x="72" y="144"/>
                    <a:pt x="72" y="144"/>
                    <a:pt x="72" y="144"/>
                  </a:cubicBezTo>
                  <a:cubicBezTo>
                    <a:pt x="72" y="256"/>
                    <a:pt x="72" y="256"/>
                    <a:pt x="72" y="256"/>
                  </a:cubicBezTo>
                  <a:cubicBezTo>
                    <a:pt x="80" y="256"/>
                    <a:pt x="80" y="256"/>
                    <a:pt x="80" y="256"/>
                  </a:cubicBezTo>
                  <a:cubicBezTo>
                    <a:pt x="80" y="168"/>
                    <a:pt x="80" y="168"/>
                    <a:pt x="80" y="168"/>
                  </a:cubicBezTo>
                  <a:cubicBezTo>
                    <a:pt x="88" y="168"/>
                    <a:pt x="88" y="168"/>
                    <a:pt x="88" y="168"/>
                  </a:cubicBezTo>
                  <a:cubicBezTo>
                    <a:pt x="88" y="256"/>
                    <a:pt x="88" y="256"/>
                    <a:pt x="88" y="256"/>
                  </a:cubicBezTo>
                  <a:cubicBezTo>
                    <a:pt x="96" y="256"/>
                    <a:pt x="96" y="256"/>
                    <a:pt x="96" y="256"/>
                  </a:cubicBezTo>
                  <a:cubicBezTo>
                    <a:pt x="96" y="114"/>
                    <a:pt x="96" y="114"/>
                    <a:pt x="96" y="114"/>
                  </a:cubicBezTo>
                  <a:cubicBezTo>
                    <a:pt x="96" y="105"/>
                    <a:pt x="93" y="97"/>
                    <a:pt x="89" y="90"/>
                  </a:cubicBezTo>
                  <a:cubicBezTo>
                    <a:pt x="90" y="69"/>
                    <a:pt x="108" y="50"/>
                    <a:pt x="129" y="50"/>
                  </a:cubicBezTo>
                  <a:cubicBezTo>
                    <a:pt x="150" y="50"/>
                    <a:pt x="168" y="68"/>
                    <a:pt x="168" y="89"/>
                  </a:cubicBezTo>
                  <a:cubicBezTo>
                    <a:pt x="168" y="92"/>
                    <a:pt x="168" y="92"/>
                    <a:pt x="168" y="92"/>
                  </a:cubicBezTo>
                  <a:cubicBezTo>
                    <a:pt x="164" y="99"/>
                    <a:pt x="160" y="107"/>
                    <a:pt x="160" y="116"/>
                  </a:cubicBezTo>
                  <a:cubicBezTo>
                    <a:pt x="160" y="256"/>
                    <a:pt x="160" y="256"/>
                    <a:pt x="160" y="256"/>
                  </a:cubicBezTo>
                  <a:cubicBezTo>
                    <a:pt x="168" y="256"/>
                    <a:pt x="168" y="256"/>
                    <a:pt x="168" y="256"/>
                  </a:cubicBezTo>
                  <a:cubicBezTo>
                    <a:pt x="168" y="168"/>
                    <a:pt x="168" y="168"/>
                    <a:pt x="168" y="168"/>
                  </a:cubicBezTo>
                  <a:cubicBezTo>
                    <a:pt x="176" y="168"/>
                    <a:pt x="176" y="168"/>
                    <a:pt x="176" y="168"/>
                  </a:cubicBezTo>
                  <a:cubicBezTo>
                    <a:pt x="176" y="256"/>
                    <a:pt x="176" y="256"/>
                    <a:pt x="176" y="256"/>
                  </a:cubicBezTo>
                  <a:cubicBezTo>
                    <a:pt x="184" y="256"/>
                    <a:pt x="184" y="256"/>
                    <a:pt x="184" y="256"/>
                  </a:cubicBezTo>
                  <a:cubicBezTo>
                    <a:pt x="184" y="144"/>
                    <a:pt x="184" y="144"/>
                    <a:pt x="184" y="144"/>
                  </a:cubicBezTo>
                  <a:cubicBezTo>
                    <a:pt x="176" y="144"/>
                    <a:pt x="176" y="144"/>
                    <a:pt x="176" y="144"/>
                  </a:cubicBezTo>
                  <a:cubicBezTo>
                    <a:pt x="176" y="160"/>
                    <a:pt x="176" y="160"/>
                    <a:pt x="176" y="160"/>
                  </a:cubicBezTo>
                  <a:cubicBezTo>
                    <a:pt x="168" y="160"/>
                    <a:pt x="168" y="160"/>
                    <a:pt x="168" y="160"/>
                  </a:cubicBezTo>
                  <a:cubicBezTo>
                    <a:pt x="168" y="116"/>
                    <a:pt x="168" y="116"/>
                    <a:pt x="168" y="116"/>
                  </a:cubicBezTo>
                  <a:cubicBezTo>
                    <a:pt x="168" y="94"/>
                    <a:pt x="187" y="74"/>
                    <a:pt x="208" y="74"/>
                  </a:cubicBezTo>
                  <a:cubicBezTo>
                    <a:pt x="230" y="74"/>
                    <a:pt x="248" y="92"/>
                    <a:pt x="248" y="114"/>
                  </a:cubicBezTo>
                  <a:cubicBezTo>
                    <a:pt x="248" y="160"/>
                    <a:pt x="248" y="160"/>
                    <a:pt x="248" y="160"/>
                  </a:cubicBezTo>
                  <a:cubicBezTo>
                    <a:pt x="240" y="160"/>
                    <a:pt x="240" y="160"/>
                    <a:pt x="240" y="160"/>
                  </a:cubicBezTo>
                  <a:cubicBezTo>
                    <a:pt x="240" y="144"/>
                    <a:pt x="240" y="144"/>
                    <a:pt x="240" y="144"/>
                  </a:cubicBezTo>
                  <a:cubicBezTo>
                    <a:pt x="232" y="144"/>
                    <a:pt x="232" y="144"/>
                    <a:pt x="232" y="144"/>
                  </a:cubicBezTo>
                  <a:cubicBezTo>
                    <a:pt x="232" y="256"/>
                    <a:pt x="232" y="256"/>
                    <a:pt x="232" y="256"/>
                  </a:cubicBezTo>
                  <a:cubicBezTo>
                    <a:pt x="240" y="256"/>
                    <a:pt x="240" y="256"/>
                    <a:pt x="240" y="256"/>
                  </a:cubicBezTo>
                  <a:cubicBezTo>
                    <a:pt x="240" y="168"/>
                    <a:pt x="240" y="168"/>
                    <a:pt x="240" y="168"/>
                  </a:cubicBezTo>
                  <a:cubicBezTo>
                    <a:pt x="256" y="168"/>
                    <a:pt x="256" y="168"/>
                    <a:pt x="256" y="168"/>
                  </a:cubicBezTo>
                  <a:lnTo>
                    <a:pt x="256" y="114"/>
                  </a:lnTo>
                  <a:close/>
                  <a:moveTo>
                    <a:pt x="47" y="32"/>
                  </a:moveTo>
                  <a:cubicBezTo>
                    <a:pt x="57" y="32"/>
                    <a:pt x="64" y="40"/>
                    <a:pt x="64" y="49"/>
                  </a:cubicBezTo>
                  <a:cubicBezTo>
                    <a:pt x="64" y="58"/>
                    <a:pt x="57" y="66"/>
                    <a:pt x="47" y="66"/>
                  </a:cubicBezTo>
                  <a:cubicBezTo>
                    <a:pt x="38" y="66"/>
                    <a:pt x="31" y="58"/>
                    <a:pt x="31" y="49"/>
                  </a:cubicBezTo>
                  <a:cubicBezTo>
                    <a:pt x="31" y="40"/>
                    <a:pt x="38" y="32"/>
                    <a:pt x="47" y="32"/>
                  </a:cubicBezTo>
                  <a:close/>
                  <a:moveTo>
                    <a:pt x="128" y="8"/>
                  </a:moveTo>
                  <a:cubicBezTo>
                    <a:pt x="137" y="8"/>
                    <a:pt x="145" y="16"/>
                    <a:pt x="145" y="25"/>
                  </a:cubicBezTo>
                  <a:cubicBezTo>
                    <a:pt x="145" y="34"/>
                    <a:pt x="137" y="42"/>
                    <a:pt x="128" y="42"/>
                  </a:cubicBezTo>
                  <a:cubicBezTo>
                    <a:pt x="118" y="42"/>
                    <a:pt x="111" y="34"/>
                    <a:pt x="111" y="25"/>
                  </a:cubicBezTo>
                  <a:cubicBezTo>
                    <a:pt x="111" y="16"/>
                    <a:pt x="118" y="8"/>
                    <a:pt x="128" y="8"/>
                  </a:cubicBezTo>
                  <a:close/>
                  <a:moveTo>
                    <a:pt x="209" y="32"/>
                  </a:moveTo>
                  <a:cubicBezTo>
                    <a:pt x="218" y="32"/>
                    <a:pt x="225" y="40"/>
                    <a:pt x="225" y="49"/>
                  </a:cubicBezTo>
                  <a:cubicBezTo>
                    <a:pt x="225" y="58"/>
                    <a:pt x="218" y="66"/>
                    <a:pt x="209" y="66"/>
                  </a:cubicBezTo>
                  <a:cubicBezTo>
                    <a:pt x="199" y="66"/>
                    <a:pt x="192" y="58"/>
                    <a:pt x="192" y="49"/>
                  </a:cubicBezTo>
                  <a:cubicBezTo>
                    <a:pt x="192" y="40"/>
                    <a:pt x="199" y="32"/>
                    <a:pt x="209" y="32"/>
                  </a:cubicBezTo>
                  <a:close/>
                </a:path>
              </a:pathLst>
            </a:custGeom>
            <a:solidFill>
              <a:schemeClr val="bg1">
                <a:lumMod val="85000"/>
              </a:schemeClr>
            </a:solidFill>
            <a:ln>
              <a:noFill/>
            </a:ln>
          </p:spPr>
          <p:txBody>
            <a:bodyPr vert="horz" wrap="square" lIns="89648" tIns="44824" rIns="89648" bIns="4482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5565A"/>
                </a:solidFill>
                <a:effectLst/>
                <a:uLnTx/>
                <a:uFillTx/>
                <a:latin typeface="Arial" panose="020B0604020202020204"/>
                <a:ea typeface="+mn-ea"/>
                <a:cs typeface="+mn-cs"/>
              </a:endParaRPr>
            </a:p>
          </p:txBody>
        </p:sp>
        <p:sp>
          <p:nvSpPr>
            <p:cNvPr id="37" name="Freeform 10">
              <a:extLst>
                <a:ext uri="{FF2B5EF4-FFF2-40B4-BE49-F238E27FC236}">
                  <a16:creationId xmlns:a16="http://schemas.microsoft.com/office/drawing/2014/main" id="{090F4529-267B-4FEB-AB04-BEB290E50726}"/>
                </a:ext>
              </a:extLst>
            </p:cNvPr>
            <p:cNvSpPr>
              <a:spLocks noEditPoints="1"/>
            </p:cNvSpPr>
            <p:nvPr/>
          </p:nvSpPr>
          <p:spPr bwMode="gray">
            <a:xfrm>
              <a:off x="2895095" y="2923965"/>
              <a:ext cx="314569" cy="314587"/>
            </a:xfrm>
            <a:custGeom>
              <a:avLst/>
              <a:gdLst>
                <a:gd name="T0" fmla="*/ 224 w 256"/>
                <a:gd name="T1" fmla="*/ 69 h 256"/>
                <a:gd name="T2" fmla="*/ 209 w 256"/>
                <a:gd name="T3" fmla="*/ 24 h 256"/>
                <a:gd name="T4" fmla="*/ 194 w 256"/>
                <a:gd name="T5" fmla="*/ 69 h 256"/>
                <a:gd name="T6" fmla="*/ 143 w 256"/>
                <a:gd name="T7" fmla="*/ 45 h 256"/>
                <a:gd name="T8" fmla="*/ 128 w 256"/>
                <a:gd name="T9" fmla="*/ 0 h 256"/>
                <a:gd name="T10" fmla="*/ 113 w 256"/>
                <a:gd name="T11" fmla="*/ 45 h 256"/>
                <a:gd name="T12" fmla="*/ 62 w 256"/>
                <a:gd name="T13" fmla="*/ 69 h 256"/>
                <a:gd name="T14" fmla="*/ 47 w 256"/>
                <a:gd name="T15" fmla="*/ 24 h 256"/>
                <a:gd name="T16" fmla="*/ 32 w 256"/>
                <a:gd name="T17" fmla="*/ 69 h 256"/>
                <a:gd name="T18" fmla="*/ 0 w 256"/>
                <a:gd name="T19" fmla="*/ 168 h 256"/>
                <a:gd name="T20" fmla="*/ 8 w 256"/>
                <a:gd name="T21" fmla="*/ 168 h 256"/>
                <a:gd name="T22" fmla="*/ 16 w 256"/>
                <a:gd name="T23" fmla="*/ 256 h 256"/>
                <a:gd name="T24" fmla="*/ 24 w 256"/>
                <a:gd name="T25" fmla="*/ 144 h 256"/>
                <a:gd name="T26" fmla="*/ 16 w 256"/>
                <a:gd name="T27" fmla="*/ 160 h 256"/>
                <a:gd name="T28" fmla="*/ 8 w 256"/>
                <a:gd name="T29" fmla="*/ 116 h 256"/>
                <a:gd name="T30" fmla="*/ 88 w 256"/>
                <a:gd name="T31" fmla="*/ 114 h 256"/>
                <a:gd name="T32" fmla="*/ 80 w 256"/>
                <a:gd name="T33" fmla="*/ 160 h 256"/>
                <a:gd name="T34" fmla="*/ 72 w 256"/>
                <a:gd name="T35" fmla="*/ 144 h 256"/>
                <a:gd name="T36" fmla="*/ 80 w 256"/>
                <a:gd name="T37" fmla="*/ 256 h 256"/>
                <a:gd name="T38" fmla="*/ 88 w 256"/>
                <a:gd name="T39" fmla="*/ 168 h 256"/>
                <a:gd name="T40" fmla="*/ 96 w 256"/>
                <a:gd name="T41" fmla="*/ 256 h 256"/>
                <a:gd name="T42" fmla="*/ 89 w 256"/>
                <a:gd name="T43" fmla="*/ 90 h 256"/>
                <a:gd name="T44" fmla="*/ 168 w 256"/>
                <a:gd name="T45" fmla="*/ 89 h 256"/>
                <a:gd name="T46" fmla="*/ 160 w 256"/>
                <a:gd name="T47" fmla="*/ 116 h 256"/>
                <a:gd name="T48" fmla="*/ 168 w 256"/>
                <a:gd name="T49" fmla="*/ 256 h 256"/>
                <a:gd name="T50" fmla="*/ 176 w 256"/>
                <a:gd name="T51" fmla="*/ 168 h 256"/>
                <a:gd name="T52" fmla="*/ 184 w 256"/>
                <a:gd name="T53" fmla="*/ 256 h 256"/>
                <a:gd name="T54" fmla="*/ 176 w 256"/>
                <a:gd name="T55" fmla="*/ 144 h 256"/>
                <a:gd name="T56" fmla="*/ 168 w 256"/>
                <a:gd name="T57" fmla="*/ 160 h 256"/>
                <a:gd name="T58" fmla="*/ 208 w 256"/>
                <a:gd name="T59" fmla="*/ 74 h 256"/>
                <a:gd name="T60" fmla="*/ 248 w 256"/>
                <a:gd name="T61" fmla="*/ 160 h 256"/>
                <a:gd name="T62" fmla="*/ 240 w 256"/>
                <a:gd name="T63" fmla="*/ 144 h 256"/>
                <a:gd name="T64" fmla="*/ 232 w 256"/>
                <a:gd name="T65" fmla="*/ 256 h 256"/>
                <a:gd name="T66" fmla="*/ 240 w 256"/>
                <a:gd name="T67" fmla="*/ 168 h 256"/>
                <a:gd name="T68" fmla="*/ 256 w 256"/>
                <a:gd name="T69" fmla="*/ 114 h 256"/>
                <a:gd name="T70" fmla="*/ 64 w 256"/>
                <a:gd name="T71" fmla="*/ 49 h 256"/>
                <a:gd name="T72" fmla="*/ 31 w 256"/>
                <a:gd name="T73" fmla="*/ 49 h 256"/>
                <a:gd name="T74" fmla="*/ 128 w 256"/>
                <a:gd name="T75" fmla="*/ 8 h 256"/>
                <a:gd name="T76" fmla="*/ 128 w 256"/>
                <a:gd name="T77" fmla="*/ 42 h 256"/>
                <a:gd name="T78" fmla="*/ 128 w 256"/>
                <a:gd name="T79" fmla="*/ 8 h 256"/>
                <a:gd name="T80" fmla="*/ 225 w 256"/>
                <a:gd name="T81" fmla="*/ 49 h 256"/>
                <a:gd name="T82" fmla="*/ 192 w 256"/>
                <a:gd name="T83" fmla="*/ 4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56">
                  <a:moveTo>
                    <a:pt x="256" y="114"/>
                  </a:moveTo>
                  <a:cubicBezTo>
                    <a:pt x="256" y="93"/>
                    <a:pt x="242" y="75"/>
                    <a:pt x="224" y="69"/>
                  </a:cubicBezTo>
                  <a:cubicBezTo>
                    <a:pt x="230" y="64"/>
                    <a:pt x="233" y="57"/>
                    <a:pt x="233" y="49"/>
                  </a:cubicBezTo>
                  <a:cubicBezTo>
                    <a:pt x="233" y="35"/>
                    <a:pt x="222" y="24"/>
                    <a:pt x="209" y="24"/>
                  </a:cubicBezTo>
                  <a:cubicBezTo>
                    <a:pt x="195" y="24"/>
                    <a:pt x="184" y="35"/>
                    <a:pt x="184" y="49"/>
                  </a:cubicBezTo>
                  <a:cubicBezTo>
                    <a:pt x="184" y="57"/>
                    <a:pt x="188" y="64"/>
                    <a:pt x="194" y="69"/>
                  </a:cubicBezTo>
                  <a:cubicBezTo>
                    <a:pt x="186" y="71"/>
                    <a:pt x="180" y="76"/>
                    <a:pt x="174" y="82"/>
                  </a:cubicBezTo>
                  <a:cubicBezTo>
                    <a:pt x="172" y="64"/>
                    <a:pt x="159" y="50"/>
                    <a:pt x="143" y="45"/>
                  </a:cubicBezTo>
                  <a:cubicBezTo>
                    <a:pt x="149" y="40"/>
                    <a:pt x="153" y="33"/>
                    <a:pt x="153" y="25"/>
                  </a:cubicBezTo>
                  <a:cubicBezTo>
                    <a:pt x="153" y="11"/>
                    <a:pt x="141" y="0"/>
                    <a:pt x="128" y="0"/>
                  </a:cubicBezTo>
                  <a:cubicBezTo>
                    <a:pt x="114" y="0"/>
                    <a:pt x="103" y="11"/>
                    <a:pt x="103" y="25"/>
                  </a:cubicBezTo>
                  <a:cubicBezTo>
                    <a:pt x="103" y="33"/>
                    <a:pt x="107" y="40"/>
                    <a:pt x="113" y="45"/>
                  </a:cubicBezTo>
                  <a:cubicBezTo>
                    <a:pt x="97" y="50"/>
                    <a:pt x="85" y="64"/>
                    <a:pt x="82" y="81"/>
                  </a:cubicBezTo>
                  <a:cubicBezTo>
                    <a:pt x="76" y="75"/>
                    <a:pt x="70" y="71"/>
                    <a:pt x="62" y="69"/>
                  </a:cubicBezTo>
                  <a:cubicBezTo>
                    <a:pt x="68" y="64"/>
                    <a:pt x="72" y="57"/>
                    <a:pt x="72" y="49"/>
                  </a:cubicBezTo>
                  <a:cubicBezTo>
                    <a:pt x="72" y="35"/>
                    <a:pt x="61" y="24"/>
                    <a:pt x="47" y="24"/>
                  </a:cubicBezTo>
                  <a:cubicBezTo>
                    <a:pt x="34" y="24"/>
                    <a:pt x="23" y="35"/>
                    <a:pt x="23" y="49"/>
                  </a:cubicBezTo>
                  <a:cubicBezTo>
                    <a:pt x="23" y="57"/>
                    <a:pt x="26" y="64"/>
                    <a:pt x="32" y="69"/>
                  </a:cubicBezTo>
                  <a:cubicBezTo>
                    <a:pt x="14" y="76"/>
                    <a:pt x="0" y="94"/>
                    <a:pt x="0" y="116"/>
                  </a:cubicBezTo>
                  <a:cubicBezTo>
                    <a:pt x="0" y="168"/>
                    <a:pt x="0" y="168"/>
                    <a:pt x="0" y="168"/>
                  </a:cubicBezTo>
                  <a:cubicBezTo>
                    <a:pt x="4" y="168"/>
                    <a:pt x="4" y="168"/>
                    <a:pt x="4" y="168"/>
                  </a:cubicBezTo>
                  <a:cubicBezTo>
                    <a:pt x="8" y="168"/>
                    <a:pt x="8" y="168"/>
                    <a:pt x="8" y="168"/>
                  </a:cubicBezTo>
                  <a:cubicBezTo>
                    <a:pt x="16" y="168"/>
                    <a:pt x="16" y="168"/>
                    <a:pt x="16" y="168"/>
                  </a:cubicBezTo>
                  <a:cubicBezTo>
                    <a:pt x="16" y="256"/>
                    <a:pt x="16" y="256"/>
                    <a:pt x="16" y="256"/>
                  </a:cubicBezTo>
                  <a:cubicBezTo>
                    <a:pt x="24" y="256"/>
                    <a:pt x="24" y="256"/>
                    <a:pt x="24" y="256"/>
                  </a:cubicBezTo>
                  <a:cubicBezTo>
                    <a:pt x="24" y="144"/>
                    <a:pt x="24" y="144"/>
                    <a:pt x="24" y="144"/>
                  </a:cubicBezTo>
                  <a:cubicBezTo>
                    <a:pt x="16" y="144"/>
                    <a:pt x="16" y="144"/>
                    <a:pt x="16" y="144"/>
                  </a:cubicBezTo>
                  <a:cubicBezTo>
                    <a:pt x="16" y="160"/>
                    <a:pt x="16" y="160"/>
                    <a:pt x="16" y="160"/>
                  </a:cubicBezTo>
                  <a:cubicBezTo>
                    <a:pt x="8" y="160"/>
                    <a:pt x="8" y="160"/>
                    <a:pt x="8" y="160"/>
                  </a:cubicBezTo>
                  <a:cubicBezTo>
                    <a:pt x="8" y="116"/>
                    <a:pt x="8" y="116"/>
                    <a:pt x="8" y="116"/>
                  </a:cubicBezTo>
                  <a:cubicBezTo>
                    <a:pt x="8" y="94"/>
                    <a:pt x="27" y="74"/>
                    <a:pt x="48" y="74"/>
                  </a:cubicBezTo>
                  <a:cubicBezTo>
                    <a:pt x="70" y="74"/>
                    <a:pt x="88" y="92"/>
                    <a:pt x="88" y="114"/>
                  </a:cubicBezTo>
                  <a:cubicBezTo>
                    <a:pt x="88" y="160"/>
                    <a:pt x="88" y="160"/>
                    <a:pt x="88" y="160"/>
                  </a:cubicBezTo>
                  <a:cubicBezTo>
                    <a:pt x="80" y="160"/>
                    <a:pt x="80" y="160"/>
                    <a:pt x="80" y="160"/>
                  </a:cubicBezTo>
                  <a:cubicBezTo>
                    <a:pt x="80" y="144"/>
                    <a:pt x="80" y="144"/>
                    <a:pt x="80" y="144"/>
                  </a:cubicBezTo>
                  <a:cubicBezTo>
                    <a:pt x="72" y="144"/>
                    <a:pt x="72" y="144"/>
                    <a:pt x="72" y="144"/>
                  </a:cubicBezTo>
                  <a:cubicBezTo>
                    <a:pt x="72" y="256"/>
                    <a:pt x="72" y="256"/>
                    <a:pt x="72" y="256"/>
                  </a:cubicBezTo>
                  <a:cubicBezTo>
                    <a:pt x="80" y="256"/>
                    <a:pt x="80" y="256"/>
                    <a:pt x="80" y="256"/>
                  </a:cubicBezTo>
                  <a:cubicBezTo>
                    <a:pt x="80" y="168"/>
                    <a:pt x="80" y="168"/>
                    <a:pt x="80" y="168"/>
                  </a:cubicBezTo>
                  <a:cubicBezTo>
                    <a:pt x="88" y="168"/>
                    <a:pt x="88" y="168"/>
                    <a:pt x="88" y="168"/>
                  </a:cubicBezTo>
                  <a:cubicBezTo>
                    <a:pt x="88" y="256"/>
                    <a:pt x="88" y="256"/>
                    <a:pt x="88" y="256"/>
                  </a:cubicBezTo>
                  <a:cubicBezTo>
                    <a:pt x="96" y="256"/>
                    <a:pt x="96" y="256"/>
                    <a:pt x="96" y="256"/>
                  </a:cubicBezTo>
                  <a:cubicBezTo>
                    <a:pt x="96" y="114"/>
                    <a:pt x="96" y="114"/>
                    <a:pt x="96" y="114"/>
                  </a:cubicBezTo>
                  <a:cubicBezTo>
                    <a:pt x="96" y="105"/>
                    <a:pt x="93" y="97"/>
                    <a:pt x="89" y="90"/>
                  </a:cubicBezTo>
                  <a:cubicBezTo>
                    <a:pt x="90" y="69"/>
                    <a:pt x="108" y="50"/>
                    <a:pt x="129" y="50"/>
                  </a:cubicBezTo>
                  <a:cubicBezTo>
                    <a:pt x="150" y="50"/>
                    <a:pt x="168" y="68"/>
                    <a:pt x="168" y="89"/>
                  </a:cubicBezTo>
                  <a:cubicBezTo>
                    <a:pt x="168" y="92"/>
                    <a:pt x="168" y="92"/>
                    <a:pt x="168" y="92"/>
                  </a:cubicBezTo>
                  <a:cubicBezTo>
                    <a:pt x="164" y="99"/>
                    <a:pt x="160" y="107"/>
                    <a:pt x="160" y="116"/>
                  </a:cubicBezTo>
                  <a:cubicBezTo>
                    <a:pt x="160" y="256"/>
                    <a:pt x="160" y="256"/>
                    <a:pt x="160" y="256"/>
                  </a:cubicBezTo>
                  <a:cubicBezTo>
                    <a:pt x="168" y="256"/>
                    <a:pt x="168" y="256"/>
                    <a:pt x="168" y="256"/>
                  </a:cubicBezTo>
                  <a:cubicBezTo>
                    <a:pt x="168" y="168"/>
                    <a:pt x="168" y="168"/>
                    <a:pt x="168" y="168"/>
                  </a:cubicBezTo>
                  <a:cubicBezTo>
                    <a:pt x="176" y="168"/>
                    <a:pt x="176" y="168"/>
                    <a:pt x="176" y="168"/>
                  </a:cubicBezTo>
                  <a:cubicBezTo>
                    <a:pt x="176" y="256"/>
                    <a:pt x="176" y="256"/>
                    <a:pt x="176" y="256"/>
                  </a:cubicBezTo>
                  <a:cubicBezTo>
                    <a:pt x="184" y="256"/>
                    <a:pt x="184" y="256"/>
                    <a:pt x="184" y="256"/>
                  </a:cubicBezTo>
                  <a:cubicBezTo>
                    <a:pt x="184" y="144"/>
                    <a:pt x="184" y="144"/>
                    <a:pt x="184" y="144"/>
                  </a:cubicBezTo>
                  <a:cubicBezTo>
                    <a:pt x="176" y="144"/>
                    <a:pt x="176" y="144"/>
                    <a:pt x="176" y="144"/>
                  </a:cubicBezTo>
                  <a:cubicBezTo>
                    <a:pt x="176" y="160"/>
                    <a:pt x="176" y="160"/>
                    <a:pt x="176" y="160"/>
                  </a:cubicBezTo>
                  <a:cubicBezTo>
                    <a:pt x="168" y="160"/>
                    <a:pt x="168" y="160"/>
                    <a:pt x="168" y="160"/>
                  </a:cubicBezTo>
                  <a:cubicBezTo>
                    <a:pt x="168" y="116"/>
                    <a:pt x="168" y="116"/>
                    <a:pt x="168" y="116"/>
                  </a:cubicBezTo>
                  <a:cubicBezTo>
                    <a:pt x="168" y="94"/>
                    <a:pt x="187" y="74"/>
                    <a:pt x="208" y="74"/>
                  </a:cubicBezTo>
                  <a:cubicBezTo>
                    <a:pt x="230" y="74"/>
                    <a:pt x="248" y="92"/>
                    <a:pt x="248" y="114"/>
                  </a:cubicBezTo>
                  <a:cubicBezTo>
                    <a:pt x="248" y="160"/>
                    <a:pt x="248" y="160"/>
                    <a:pt x="248" y="160"/>
                  </a:cubicBezTo>
                  <a:cubicBezTo>
                    <a:pt x="240" y="160"/>
                    <a:pt x="240" y="160"/>
                    <a:pt x="240" y="160"/>
                  </a:cubicBezTo>
                  <a:cubicBezTo>
                    <a:pt x="240" y="144"/>
                    <a:pt x="240" y="144"/>
                    <a:pt x="240" y="144"/>
                  </a:cubicBezTo>
                  <a:cubicBezTo>
                    <a:pt x="232" y="144"/>
                    <a:pt x="232" y="144"/>
                    <a:pt x="232" y="144"/>
                  </a:cubicBezTo>
                  <a:cubicBezTo>
                    <a:pt x="232" y="256"/>
                    <a:pt x="232" y="256"/>
                    <a:pt x="232" y="256"/>
                  </a:cubicBezTo>
                  <a:cubicBezTo>
                    <a:pt x="240" y="256"/>
                    <a:pt x="240" y="256"/>
                    <a:pt x="240" y="256"/>
                  </a:cubicBezTo>
                  <a:cubicBezTo>
                    <a:pt x="240" y="168"/>
                    <a:pt x="240" y="168"/>
                    <a:pt x="240" y="168"/>
                  </a:cubicBezTo>
                  <a:cubicBezTo>
                    <a:pt x="256" y="168"/>
                    <a:pt x="256" y="168"/>
                    <a:pt x="256" y="168"/>
                  </a:cubicBezTo>
                  <a:lnTo>
                    <a:pt x="256" y="114"/>
                  </a:lnTo>
                  <a:close/>
                  <a:moveTo>
                    <a:pt x="47" y="32"/>
                  </a:moveTo>
                  <a:cubicBezTo>
                    <a:pt x="57" y="32"/>
                    <a:pt x="64" y="40"/>
                    <a:pt x="64" y="49"/>
                  </a:cubicBezTo>
                  <a:cubicBezTo>
                    <a:pt x="64" y="58"/>
                    <a:pt x="57" y="66"/>
                    <a:pt x="47" y="66"/>
                  </a:cubicBezTo>
                  <a:cubicBezTo>
                    <a:pt x="38" y="66"/>
                    <a:pt x="31" y="58"/>
                    <a:pt x="31" y="49"/>
                  </a:cubicBezTo>
                  <a:cubicBezTo>
                    <a:pt x="31" y="40"/>
                    <a:pt x="38" y="32"/>
                    <a:pt x="47" y="32"/>
                  </a:cubicBezTo>
                  <a:close/>
                  <a:moveTo>
                    <a:pt x="128" y="8"/>
                  </a:moveTo>
                  <a:cubicBezTo>
                    <a:pt x="137" y="8"/>
                    <a:pt x="145" y="16"/>
                    <a:pt x="145" y="25"/>
                  </a:cubicBezTo>
                  <a:cubicBezTo>
                    <a:pt x="145" y="34"/>
                    <a:pt x="137" y="42"/>
                    <a:pt x="128" y="42"/>
                  </a:cubicBezTo>
                  <a:cubicBezTo>
                    <a:pt x="118" y="42"/>
                    <a:pt x="111" y="34"/>
                    <a:pt x="111" y="25"/>
                  </a:cubicBezTo>
                  <a:cubicBezTo>
                    <a:pt x="111" y="16"/>
                    <a:pt x="118" y="8"/>
                    <a:pt x="128" y="8"/>
                  </a:cubicBezTo>
                  <a:close/>
                  <a:moveTo>
                    <a:pt x="209" y="32"/>
                  </a:moveTo>
                  <a:cubicBezTo>
                    <a:pt x="218" y="32"/>
                    <a:pt x="225" y="40"/>
                    <a:pt x="225" y="49"/>
                  </a:cubicBezTo>
                  <a:cubicBezTo>
                    <a:pt x="225" y="58"/>
                    <a:pt x="218" y="66"/>
                    <a:pt x="209" y="66"/>
                  </a:cubicBezTo>
                  <a:cubicBezTo>
                    <a:pt x="199" y="66"/>
                    <a:pt x="192" y="58"/>
                    <a:pt x="192" y="49"/>
                  </a:cubicBezTo>
                  <a:cubicBezTo>
                    <a:pt x="192" y="40"/>
                    <a:pt x="199" y="32"/>
                    <a:pt x="209" y="32"/>
                  </a:cubicBezTo>
                  <a:close/>
                </a:path>
              </a:pathLst>
            </a:custGeom>
            <a:solidFill>
              <a:schemeClr val="bg1">
                <a:lumMod val="85000"/>
              </a:schemeClr>
            </a:solidFill>
            <a:ln>
              <a:noFill/>
            </a:ln>
          </p:spPr>
          <p:txBody>
            <a:bodyPr vert="horz" wrap="square" lIns="89648" tIns="44824" rIns="89648" bIns="4482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5565A"/>
                </a:solidFill>
                <a:effectLst/>
                <a:uLnTx/>
                <a:uFillTx/>
                <a:latin typeface="Arial" panose="020B0604020202020204"/>
                <a:ea typeface="+mn-ea"/>
                <a:cs typeface="+mn-cs"/>
              </a:endParaRPr>
            </a:p>
          </p:txBody>
        </p:sp>
        <p:grpSp>
          <p:nvGrpSpPr>
            <p:cNvPr id="38" name="Group 37">
              <a:extLst>
                <a:ext uri="{FF2B5EF4-FFF2-40B4-BE49-F238E27FC236}">
                  <a16:creationId xmlns:a16="http://schemas.microsoft.com/office/drawing/2014/main" id="{C8C2FEC0-64D1-4B71-95E6-19C2A9180460}"/>
                </a:ext>
              </a:extLst>
            </p:cNvPr>
            <p:cNvGrpSpPr/>
            <p:nvPr/>
          </p:nvGrpSpPr>
          <p:grpSpPr>
            <a:xfrm>
              <a:off x="4786313" y="2627233"/>
              <a:ext cx="949315" cy="443976"/>
              <a:chOff x="4786313" y="2718673"/>
              <a:chExt cx="949315" cy="443976"/>
            </a:xfrm>
          </p:grpSpPr>
          <p:sp>
            <p:nvSpPr>
              <p:cNvPr id="71" name="Isosceles Triangle 70">
                <a:extLst>
                  <a:ext uri="{FF2B5EF4-FFF2-40B4-BE49-F238E27FC236}">
                    <a16:creationId xmlns:a16="http://schemas.microsoft.com/office/drawing/2014/main" id="{1C97F260-A5F6-4E9B-BC7F-891D75EB23BC}"/>
                  </a:ext>
                </a:extLst>
              </p:cNvPr>
              <p:cNvSpPr/>
              <p:nvPr/>
            </p:nvSpPr>
            <p:spPr>
              <a:xfrm>
                <a:off x="5101348" y="2887439"/>
                <a:ext cx="319244" cy="275210"/>
              </a:xfrm>
              <a:prstGeom prst="triangl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grpSp>
            <p:nvGrpSpPr>
              <p:cNvPr id="72" name="Group 71">
                <a:extLst>
                  <a:ext uri="{FF2B5EF4-FFF2-40B4-BE49-F238E27FC236}">
                    <a16:creationId xmlns:a16="http://schemas.microsoft.com/office/drawing/2014/main" id="{B2B50B7E-0C52-4C45-AD43-D0B55F2E2746}"/>
                  </a:ext>
                </a:extLst>
              </p:cNvPr>
              <p:cNvGrpSpPr/>
              <p:nvPr/>
            </p:nvGrpSpPr>
            <p:grpSpPr>
              <a:xfrm rot="900000">
                <a:off x="4786313" y="2718673"/>
                <a:ext cx="949315" cy="162414"/>
                <a:chOff x="4786313" y="2725025"/>
                <a:chExt cx="949315" cy="162414"/>
              </a:xfrm>
            </p:grpSpPr>
            <p:cxnSp>
              <p:nvCxnSpPr>
                <p:cNvPr id="73" name="Straight Connector 72">
                  <a:extLst>
                    <a:ext uri="{FF2B5EF4-FFF2-40B4-BE49-F238E27FC236}">
                      <a16:creationId xmlns:a16="http://schemas.microsoft.com/office/drawing/2014/main" id="{7AC9986C-DD17-4537-A8D6-FFF79FB85F8E}"/>
                    </a:ext>
                  </a:extLst>
                </p:cNvPr>
                <p:cNvCxnSpPr/>
                <p:nvPr/>
              </p:nvCxnSpPr>
              <p:spPr>
                <a:xfrm>
                  <a:off x="4786313" y="2887439"/>
                  <a:ext cx="946150" cy="0"/>
                </a:xfrm>
                <a:prstGeom prst="line">
                  <a:avLst/>
                </a:prstGeom>
                <a:ln w="952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285EF826-BC08-49A2-A7B7-ADFE6566EDCD}"/>
                    </a:ext>
                  </a:extLst>
                </p:cNvPr>
                <p:cNvSpPr/>
                <p:nvPr/>
              </p:nvSpPr>
              <p:spPr>
                <a:xfrm>
                  <a:off x="4786313" y="2725025"/>
                  <a:ext cx="146050" cy="1460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sp>
              <p:nvSpPr>
                <p:cNvPr id="75" name="Rectangle 74">
                  <a:extLst>
                    <a:ext uri="{FF2B5EF4-FFF2-40B4-BE49-F238E27FC236}">
                      <a16:creationId xmlns:a16="http://schemas.microsoft.com/office/drawing/2014/main" id="{EF56BF65-A24C-4304-92CB-FAD93B8C4DA4}"/>
                    </a:ext>
                  </a:extLst>
                </p:cNvPr>
                <p:cNvSpPr/>
                <p:nvPr/>
              </p:nvSpPr>
              <p:spPr>
                <a:xfrm>
                  <a:off x="5428039" y="2725025"/>
                  <a:ext cx="146050" cy="146050"/>
                </a:xfrm>
                <a:prstGeom prst="rect">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sp>
              <p:nvSpPr>
                <p:cNvPr id="76" name="Rectangle 75">
                  <a:extLst>
                    <a:ext uri="{FF2B5EF4-FFF2-40B4-BE49-F238E27FC236}">
                      <a16:creationId xmlns:a16="http://schemas.microsoft.com/office/drawing/2014/main" id="{60B86555-71E1-491D-A768-6104E788ECC4}"/>
                    </a:ext>
                  </a:extLst>
                </p:cNvPr>
                <p:cNvSpPr/>
                <p:nvPr/>
              </p:nvSpPr>
              <p:spPr>
                <a:xfrm>
                  <a:off x="5589578" y="2725025"/>
                  <a:ext cx="146050" cy="1460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grpSp>
        </p:grpSp>
        <p:grpSp>
          <p:nvGrpSpPr>
            <p:cNvPr id="39" name="Group 38">
              <a:extLst>
                <a:ext uri="{FF2B5EF4-FFF2-40B4-BE49-F238E27FC236}">
                  <a16:creationId xmlns:a16="http://schemas.microsoft.com/office/drawing/2014/main" id="{D0BB9177-685F-4989-9ADD-623B182F1088}"/>
                </a:ext>
              </a:extLst>
            </p:cNvPr>
            <p:cNvGrpSpPr/>
            <p:nvPr/>
          </p:nvGrpSpPr>
          <p:grpSpPr>
            <a:xfrm>
              <a:off x="6734823" y="2457922"/>
              <a:ext cx="692889" cy="602568"/>
              <a:chOff x="6755143" y="2325842"/>
              <a:chExt cx="692889" cy="602568"/>
            </a:xfrm>
          </p:grpSpPr>
          <p:sp>
            <p:nvSpPr>
              <p:cNvPr id="68" name="Oval 67">
                <a:extLst>
                  <a:ext uri="{FF2B5EF4-FFF2-40B4-BE49-F238E27FC236}">
                    <a16:creationId xmlns:a16="http://schemas.microsoft.com/office/drawing/2014/main" id="{0B2E5E23-5486-4E76-950E-678399F8BF0E}"/>
                  </a:ext>
                </a:extLst>
              </p:cNvPr>
              <p:cNvSpPr/>
              <p:nvPr/>
            </p:nvSpPr>
            <p:spPr>
              <a:xfrm>
                <a:off x="6888227" y="2325842"/>
                <a:ext cx="426720" cy="4267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sp>
            <p:nvSpPr>
              <p:cNvPr id="69" name="Oval 68">
                <a:extLst>
                  <a:ext uri="{FF2B5EF4-FFF2-40B4-BE49-F238E27FC236}">
                    <a16:creationId xmlns:a16="http://schemas.microsoft.com/office/drawing/2014/main" id="{7FA96E12-0B2B-4CBE-A660-DC3AB23A40E8}"/>
                  </a:ext>
                </a:extLst>
              </p:cNvPr>
              <p:cNvSpPr/>
              <p:nvPr/>
            </p:nvSpPr>
            <p:spPr>
              <a:xfrm>
                <a:off x="6755143" y="2501690"/>
                <a:ext cx="426720" cy="42672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sp>
            <p:nvSpPr>
              <p:cNvPr id="70" name="Oval 69">
                <a:extLst>
                  <a:ext uri="{FF2B5EF4-FFF2-40B4-BE49-F238E27FC236}">
                    <a16:creationId xmlns:a16="http://schemas.microsoft.com/office/drawing/2014/main" id="{73AA4F92-6F52-4865-80EA-2D1908CBF40A}"/>
                  </a:ext>
                </a:extLst>
              </p:cNvPr>
              <p:cNvSpPr/>
              <p:nvPr/>
            </p:nvSpPr>
            <p:spPr>
              <a:xfrm>
                <a:off x="7021312" y="2501690"/>
                <a:ext cx="426720" cy="426720"/>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grpSp>
        <p:grpSp>
          <p:nvGrpSpPr>
            <p:cNvPr id="40" name="Group 93">
              <a:extLst>
                <a:ext uri="{FF2B5EF4-FFF2-40B4-BE49-F238E27FC236}">
                  <a16:creationId xmlns:a16="http://schemas.microsoft.com/office/drawing/2014/main" id="{5AE91B42-F55B-40E3-AEC5-A914E5F03161}"/>
                </a:ext>
              </a:extLst>
            </p:cNvPr>
            <p:cNvGrpSpPr>
              <a:grpSpLocks noChangeAspect="1"/>
            </p:cNvGrpSpPr>
            <p:nvPr/>
          </p:nvGrpSpPr>
          <p:grpSpPr bwMode="gray">
            <a:xfrm>
              <a:off x="8512937" y="2595292"/>
              <a:ext cx="283802" cy="365027"/>
              <a:chOff x="3383" y="2416"/>
              <a:chExt cx="290" cy="373"/>
            </a:xfrm>
            <a:solidFill>
              <a:schemeClr val="bg1">
                <a:lumMod val="85000"/>
              </a:schemeClr>
            </a:solidFill>
          </p:grpSpPr>
          <p:sp>
            <p:nvSpPr>
              <p:cNvPr id="61" name="Freeform 94">
                <a:extLst>
                  <a:ext uri="{FF2B5EF4-FFF2-40B4-BE49-F238E27FC236}">
                    <a16:creationId xmlns:a16="http://schemas.microsoft.com/office/drawing/2014/main" id="{2FF7989A-81B8-44E4-96D9-85A694E6F514}"/>
                  </a:ext>
                </a:extLst>
              </p:cNvPr>
              <p:cNvSpPr>
                <a:spLocks noEditPoints="1"/>
              </p:cNvSpPr>
              <p:nvPr/>
            </p:nvSpPr>
            <p:spPr bwMode="gray">
              <a:xfrm>
                <a:off x="3383" y="2416"/>
                <a:ext cx="290" cy="373"/>
              </a:xfrm>
              <a:custGeom>
                <a:avLst/>
                <a:gdLst>
                  <a:gd name="T0" fmla="*/ 290 w 290"/>
                  <a:gd name="T1" fmla="*/ 373 h 373"/>
                  <a:gd name="T2" fmla="*/ 0 w 290"/>
                  <a:gd name="T3" fmla="*/ 373 h 373"/>
                  <a:gd name="T4" fmla="*/ 0 w 290"/>
                  <a:gd name="T5" fmla="*/ 0 h 373"/>
                  <a:gd name="T6" fmla="*/ 290 w 290"/>
                  <a:gd name="T7" fmla="*/ 0 h 373"/>
                  <a:gd name="T8" fmla="*/ 290 w 290"/>
                  <a:gd name="T9" fmla="*/ 373 h 373"/>
                  <a:gd name="T10" fmla="*/ 13 w 290"/>
                  <a:gd name="T11" fmla="*/ 360 h 373"/>
                  <a:gd name="T12" fmla="*/ 277 w 290"/>
                  <a:gd name="T13" fmla="*/ 360 h 373"/>
                  <a:gd name="T14" fmla="*/ 277 w 290"/>
                  <a:gd name="T15" fmla="*/ 13 h 373"/>
                  <a:gd name="T16" fmla="*/ 13 w 290"/>
                  <a:gd name="T17" fmla="*/ 13 h 373"/>
                  <a:gd name="T18" fmla="*/ 13 w 290"/>
                  <a:gd name="T19" fmla="*/ 360 h 373"/>
                  <a:gd name="T20" fmla="*/ 13 w 290"/>
                  <a:gd name="T21" fmla="*/ 36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373">
                    <a:moveTo>
                      <a:pt x="290" y="373"/>
                    </a:moveTo>
                    <a:lnTo>
                      <a:pt x="0" y="373"/>
                    </a:lnTo>
                    <a:lnTo>
                      <a:pt x="0" y="0"/>
                    </a:lnTo>
                    <a:lnTo>
                      <a:pt x="290" y="0"/>
                    </a:lnTo>
                    <a:lnTo>
                      <a:pt x="290" y="373"/>
                    </a:lnTo>
                    <a:close/>
                    <a:moveTo>
                      <a:pt x="13" y="360"/>
                    </a:moveTo>
                    <a:lnTo>
                      <a:pt x="277" y="360"/>
                    </a:lnTo>
                    <a:lnTo>
                      <a:pt x="277" y="13"/>
                    </a:lnTo>
                    <a:lnTo>
                      <a:pt x="13" y="13"/>
                    </a:lnTo>
                    <a:lnTo>
                      <a:pt x="13" y="360"/>
                    </a:lnTo>
                    <a:lnTo>
                      <a:pt x="13"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5565A"/>
                  </a:solidFill>
                  <a:effectLst/>
                  <a:uLnTx/>
                  <a:uFillTx/>
                  <a:latin typeface="Arial" panose="020B0604020202020204"/>
                  <a:ea typeface="+mn-ea"/>
                  <a:cs typeface="+mn-cs"/>
                </a:endParaRPr>
              </a:p>
            </p:txBody>
          </p:sp>
          <p:sp>
            <p:nvSpPr>
              <p:cNvPr id="62" name="Rectangle 95">
                <a:extLst>
                  <a:ext uri="{FF2B5EF4-FFF2-40B4-BE49-F238E27FC236}">
                    <a16:creationId xmlns:a16="http://schemas.microsoft.com/office/drawing/2014/main" id="{D179F83D-ABDE-46B2-B073-4C3A3A902CD5}"/>
                  </a:ext>
                </a:extLst>
              </p:cNvPr>
              <p:cNvSpPr>
                <a:spLocks noChangeArrowheads="1"/>
              </p:cNvSpPr>
              <p:nvPr/>
            </p:nvSpPr>
            <p:spPr bwMode="gray">
              <a:xfrm>
                <a:off x="3429" y="2468"/>
                <a:ext cx="198"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5565A"/>
                  </a:solidFill>
                  <a:effectLst/>
                  <a:uLnTx/>
                  <a:uFillTx/>
                  <a:latin typeface="Arial" panose="020B0604020202020204"/>
                  <a:ea typeface="+mn-ea"/>
                  <a:cs typeface="+mn-cs"/>
                </a:endParaRPr>
              </a:p>
            </p:txBody>
          </p:sp>
          <p:sp>
            <p:nvSpPr>
              <p:cNvPr id="63" name="Rectangle 96">
                <a:extLst>
                  <a:ext uri="{FF2B5EF4-FFF2-40B4-BE49-F238E27FC236}">
                    <a16:creationId xmlns:a16="http://schemas.microsoft.com/office/drawing/2014/main" id="{C98E66F3-5B1F-4B55-8DEB-9162F1068587}"/>
                  </a:ext>
                </a:extLst>
              </p:cNvPr>
              <p:cNvSpPr>
                <a:spLocks noChangeArrowheads="1"/>
              </p:cNvSpPr>
              <p:nvPr/>
            </p:nvSpPr>
            <p:spPr bwMode="gray">
              <a:xfrm>
                <a:off x="3429" y="2508"/>
                <a:ext cx="137"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5565A"/>
                  </a:solidFill>
                  <a:effectLst/>
                  <a:uLnTx/>
                  <a:uFillTx/>
                  <a:latin typeface="Arial" panose="020B0604020202020204"/>
                  <a:ea typeface="+mn-ea"/>
                  <a:cs typeface="+mn-cs"/>
                </a:endParaRPr>
              </a:p>
            </p:txBody>
          </p:sp>
          <p:sp>
            <p:nvSpPr>
              <p:cNvPr id="64" name="Rectangle 97">
                <a:extLst>
                  <a:ext uri="{FF2B5EF4-FFF2-40B4-BE49-F238E27FC236}">
                    <a16:creationId xmlns:a16="http://schemas.microsoft.com/office/drawing/2014/main" id="{F6D4A209-22F4-4D51-B321-99CDE139D597}"/>
                  </a:ext>
                </a:extLst>
              </p:cNvPr>
              <p:cNvSpPr>
                <a:spLocks noChangeArrowheads="1"/>
              </p:cNvSpPr>
              <p:nvPr/>
            </p:nvSpPr>
            <p:spPr bwMode="gray">
              <a:xfrm>
                <a:off x="3429" y="2548"/>
                <a:ext cx="198"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5565A"/>
                  </a:solidFill>
                  <a:effectLst/>
                  <a:uLnTx/>
                  <a:uFillTx/>
                  <a:latin typeface="Arial" panose="020B0604020202020204"/>
                  <a:ea typeface="+mn-ea"/>
                  <a:cs typeface="+mn-cs"/>
                </a:endParaRPr>
              </a:p>
            </p:txBody>
          </p:sp>
          <p:sp>
            <p:nvSpPr>
              <p:cNvPr id="65" name="Rectangle 98">
                <a:extLst>
                  <a:ext uri="{FF2B5EF4-FFF2-40B4-BE49-F238E27FC236}">
                    <a16:creationId xmlns:a16="http://schemas.microsoft.com/office/drawing/2014/main" id="{EF73DCCA-6831-4EEA-9D83-4651AF21025B}"/>
                  </a:ext>
                </a:extLst>
              </p:cNvPr>
              <p:cNvSpPr>
                <a:spLocks noChangeArrowheads="1"/>
              </p:cNvSpPr>
              <p:nvPr/>
            </p:nvSpPr>
            <p:spPr bwMode="gray">
              <a:xfrm>
                <a:off x="3429" y="2588"/>
                <a:ext cx="137"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5565A"/>
                  </a:solidFill>
                  <a:effectLst/>
                  <a:uLnTx/>
                  <a:uFillTx/>
                  <a:latin typeface="Arial" panose="020B0604020202020204"/>
                  <a:ea typeface="+mn-ea"/>
                  <a:cs typeface="+mn-cs"/>
                </a:endParaRPr>
              </a:p>
            </p:txBody>
          </p:sp>
          <p:sp>
            <p:nvSpPr>
              <p:cNvPr id="66" name="Rectangle 99">
                <a:extLst>
                  <a:ext uri="{FF2B5EF4-FFF2-40B4-BE49-F238E27FC236}">
                    <a16:creationId xmlns:a16="http://schemas.microsoft.com/office/drawing/2014/main" id="{E2FB0117-C4F0-4C7F-A822-E9D821B92193}"/>
                  </a:ext>
                </a:extLst>
              </p:cNvPr>
              <p:cNvSpPr>
                <a:spLocks noChangeArrowheads="1"/>
              </p:cNvSpPr>
              <p:nvPr/>
            </p:nvSpPr>
            <p:spPr bwMode="gray">
              <a:xfrm>
                <a:off x="3429" y="2628"/>
                <a:ext cx="198"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5565A"/>
                  </a:solidFill>
                  <a:effectLst/>
                  <a:uLnTx/>
                  <a:uFillTx/>
                  <a:latin typeface="Arial" panose="020B0604020202020204"/>
                  <a:ea typeface="+mn-ea"/>
                  <a:cs typeface="+mn-cs"/>
                </a:endParaRPr>
              </a:p>
            </p:txBody>
          </p:sp>
          <p:sp>
            <p:nvSpPr>
              <p:cNvPr id="67" name="Rectangle 100">
                <a:extLst>
                  <a:ext uri="{FF2B5EF4-FFF2-40B4-BE49-F238E27FC236}">
                    <a16:creationId xmlns:a16="http://schemas.microsoft.com/office/drawing/2014/main" id="{22F3793B-051C-4ACC-9E79-0EE162FAE54D}"/>
                  </a:ext>
                </a:extLst>
              </p:cNvPr>
              <p:cNvSpPr>
                <a:spLocks noChangeArrowheads="1"/>
              </p:cNvSpPr>
              <p:nvPr/>
            </p:nvSpPr>
            <p:spPr bwMode="gray">
              <a:xfrm>
                <a:off x="3429" y="2668"/>
                <a:ext cx="137"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5565A"/>
                  </a:solidFill>
                  <a:effectLst/>
                  <a:uLnTx/>
                  <a:uFillTx/>
                  <a:latin typeface="Arial" panose="020B0604020202020204"/>
                  <a:ea typeface="+mn-ea"/>
                  <a:cs typeface="+mn-cs"/>
                </a:endParaRPr>
              </a:p>
            </p:txBody>
          </p:sp>
        </p:grpSp>
        <p:grpSp>
          <p:nvGrpSpPr>
            <p:cNvPr id="41" name="Group 93">
              <a:extLst>
                <a:ext uri="{FF2B5EF4-FFF2-40B4-BE49-F238E27FC236}">
                  <a16:creationId xmlns:a16="http://schemas.microsoft.com/office/drawing/2014/main" id="{6B6CFA88-B73B-419A-A574-6903F58A764A}"/>
                </a:ext>
              </a:extLst>
            </p:cNvPr>
            <p:cNvGrpSpPr>
              <a:grpSpLocks noChangeAspect="1"/>
            </p:cNvGrpSpPr>
            <p:nvPr/>
          </p:nvGrpSpPr>
          <p:grpSpPr bwMode="gray">
            <a:xfrm>
              <a:off x="9147696" y="2595292"/>
              <a:ext cx="283802" cy="365027"/>
              <a:chOff x="3383" y="2416"/>
              <a:chExt cx="290" cy="373"/>
            </a:xfrm>
          </p:grpSpPr>
          <p:sp>
            <p:nvSpPr>
              <p:cNvPr id="54" name="Freeform 94">
                <a:extLst>
                  <a:ext uri="{FF2B5EF4-FFF2-40B4-BE49-F238E27FC236}">
                    <a16:creationId xmlns:a16="http://schemas.microsoft.com/office/drawing/2014/main" id="{BCAB5A2B-82F3-4CEF-A41F-F993F6490A0B}"/>
                  </a:ext>
                </a:extLst>
              </p:cNvPr>
              <p:cNvSpPr>
                <a:spLocks noEditPoints="1"/>
              </p:cNvSpPr>
              <p:nvPr/>
            </p:nvSpPr>
            <p:spPr bwMode="gray">
              <a:xfrm>
                <a:off x="3383" y="2416"/>
                <a:ext cx="290" cy="373"/>
              </a:xfrm>
              <a:custGeom>
                <a:avLst/>
                <a:gdLst>
                  <a:gd name="T0" fmla="*/ 290 w 290"/>
                  <a:gd name="T1" fmla="*/ 373 h 373"/>
                  <a:gd name="T2" fmla="*/ 0 w 290"/>
                  <a:gd name="T3" fmla="*/ 373 h 373"/>
                  <a:gd name="T4" fmla="*/ 0 w 290"/>
                  <a:gd name="T5" fmla="*/ 0 h 373"/>
                  <a:gd name="T6" fmla="*/ 290 w 290"/>
                  <a:gd name="T7" fmla="*/ 0 h 373"/>
                  <a:gd name="T8" fmla="*/ 290 w 290"/>
                  <a:gd name="T9" fmla="*/ 373 h 373"/>
                  <a:gd name="T10" fmla="*/ 13 w 290"/>
                  <a:gd name="T11" fmla="*/ 360 h 373"/>
                  <a:gd name="T12" fmla="*/ 277 w 290"/>
                  <a:gd name="T13" fmla="*/ 360 h 373"/>
                  <a:gd name="T14" fmla="*/ 277 w 290"/>
                  <a:gd name="T15" fmla="*/ 13 h 373"/>
                  <a:gd name="T16" fmla="*/ 13 w 290"/>
                  <a:gd name="T17" fmla="*/ 13 h 373"/>
                  <a:gd name="T18" fmla="*/ 13 w 290"/>
                  <a:gd name="T19" fmla="*/ 360 h 373"/>
                  <a:gd name="T20" fmla="*/ 13 w 290"/>
                  <a:gd name="T21" fmla="*/ 36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373">
                    <a:moveTo>
                      <a:pt x="290" y="373"/>
                    </a:moveTo>
                    <a:lnTo>
                      <a:pt x="0" y="373"/>
                    </a:lnTo>
                    <a:lnTo>
                      <a:pt x="0" y="0"/>
                    </a:lnTo>
                    <a:lnTo>
                      <a:pt x="290" y="0"/>
                    </a:lnTo>
                    <a:lnTo>
                      <a:pt x="290" y="373"/>
                    </a:lnTo>
                    <a:close/>
                    <a:moveTo>
                      <a:pt x="13" y="360"/>
                    </a:moveTo>
                    <a:lnTo>
                      <a:pt x="277" y="360"/>
                    </a:lnTo>
                    <a:lnTo>
                      <a:pt x="277" y="13"/>
                    </a:lnTo>
                    <a:lnTo>
                      <a:pt x="13" y="13"/>
                    </a:lnTo>
                    <a:lnTo>
                      <a:pt x="13" y="360"/>
                    </a:lnTo>
                    <a:lnTo>
                      <a:pt x="13" y="36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5565A"/>
                  </a:solidFill>
                  <a:effectLst/>
                  <a:uLnTx/>
                  <a:uFillTx/>
                  <a:latin typeface="Arial" panose="020B0604020202020204"/>
                  <a:ea typeface="+mn-ea"/>
                  <a:cs typeface="+mn-cs"/>
                </a:endParaRPr>
              </a:p>
            </p:txBody>
          </p:sp>
          <p:sp>
            <p:nvSpPr>
              <p:cNvPr id="55" name="Rectangle 95">
                <a:extLst>
                  <a:ext uri="{FF2B5EF4-FFF2-40B4-BE49-F238E27FC236}">
                    <a16:creationId xmlns:a16="http://schemas.microsoft.com/office/drawing/2014/main" id="{26164F36-A9BE-4442-AFEE-C007800A7D82}"/>
                  </a:ext>
                </a:extLst>
              </p:cNvPr>
              <p:cNvSpPr>
                <a:spLocks noChangeArrowheads="1"/>
              </p:cNvSpPr>
              <p:nvPr/>
            </p:nvSpPr>
            <p:spPr bwMode="gray">
              <a:xfrm>
                <a:off x="3429" y="2468"/>
                <a:ext cx="198" cy="1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5565A"/>
                  </a:solidFill>
                  <a:effectLst/>
                  <a:uLnTx/>
                  <a:uFillTx/>
                  <a:latin typeface="Arial" panose="020B0604020202020204"/>
                  <a:ea typeface="+mn-ea"/>
                  <a:cs typeface="+mn-cs"/>
                </a:endParaRPr>
              </a:p>
            </p:txBody>
          </p:sp>
          <p:sp>
            <p:nvSpPr>
              <p:cNvPr id="56" name="Rectangle 96">
                <a:extLst>
                  <a:ext uri="{FF2B5EF4-FFF2-40B4-BE49-F238E27FC236}">
                    <a16:creationId xmlns:a16="http://schemas.microsoft.com/office/drawing/2014/main" id="{63142FCB-C6AD-4A10-824C-861A4F6FA1A6}"/>
                  </a:ext>
                </a:extLst>
              </p:cNvPr>
              <p:cNvSpPr>
                <a:spLocks noChangeArrowheads="1"/>
              </p:cNvSpPr>
              <p:nvPr/>
            </p:nvSpPr>
            <p:spPr bwMode="gray">
              <a:xfrm>
                <a:off x="3429" y="2508"/>
                <a:ext cx="137" cy="1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5565A"/>
                  </a:solidFill>
                  <a:effectLst/>
                  <a:uLnTx/>
                  <a:uFillTx/>
                  <a:latin typeface="Arial" panose="020B0604020202020204"/>
                  <a:ea typeface="+mn-ea"/>
                  <a:cs typeface="+mn-cs"/>
                </a:endParaRPr>
              </a:p>
            </p:txBody>
          </p:sp>
          <p:sp>
            <p:nvSpPr>
              <p:cNvPr id="57" name="Rectangle 97">
                <a:extLst>
                  <a:ext uri="{FF2B5EF4-FFF2-40B4-BE49-F238E27FC236}">
                    <a16:creationId xmlns:a16="http://schemas.microsoft.com/office/drawing/2014/main" id="{9DACA62D-E755-4924-B016-B6553805EC8A}"/>
                  </a:ext>
                </a:extLst>
              </p:cNvPr>
              <p:cNvSpPr>
                <a:spLocks noChangeArrowheads="1"/>
              </p:cNvSpPr>
              <p:nvPr/>
            </p:nvSpPr>
            <p:spPr bwMode="gray">
              <a:xfrm>
                <a:off x="3429" y="2548"/>
                <a:ext cx="198" cy="1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5565A"/>
                  </a:solidFill>
                  <a:effectLst/>
                  <a:uLnTx/>
                  <a:uFillTx/>
                  <a:latin typeface="Arial" panose="020B0604020202020204"/>
                  <a:ea typeface="+mn-ea"/>
                  <a:cs typeface="+mn-cs"/>
                </a:endParaRPr>
              </a:p>
            </p:txBody>
          </p:sp>
          <p:sp>
            <p:nvSpPr>
              <p:cNvPr id="58" name="Rectangle 98">
                <a:extLst>
                  <a:ext uri="{FF2B5EF4-FFF2-40B4-BE49-F238E27FC236}">
                    <a16:creationId xmlns:a16="http://schemas.microsoft.com/office/drawing/2014/main" id="{2F86311C-EA43-4FF6-8693-463E1991EFF8}"/>
                  </a:ext>
                </a:extLst>
              </p:cNvPr>
              <p:cNvSpPr>
                <a:spLocks noChangeArrowheads="1"/>
              </p:cNvSpPr>
              <p:nvPr/>
            </p:nvSpPr>
            <p:spPr bwMode="gray">
              <a:xfrm>
                <a:off x="3429" y="2588"/>
                <a:ext cx="137" cy="1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5565A"/>
                  </a:solidFill>
                  <a:effectLst/>
                  <a:uLnTx/>
                  <a:uFillTx/>
                  <a:latin typeface="Arial" panose="020B0604020202020204"/>
                  <a:ea typeface="+mn-ea"/>
                  <a:cs typeface="+mn-cs"/>
                </a:endParaRPr>
              </a:p>
            </p:txBody>
          </p:sp>
          <p:sp>
            <p:nvSpPr>
              <p:cNvPr id="59" name="Rectangle 99">
                <a:extLst>
                  <a:ext uri="{FF2B5EF4-FFF2-40B4-BE49-F238E27FC236}">
                    <a16:creationId xmlns:a16="http://schemas.microsoft.com/office/drawing/2014/main" id="{64B23768-BE79-4F6F-B052-F725BA5BAA73}"/>
                  </a:ext>
                </a:extLst>
              </p:cNvPr>
              <p:cNvSpPr>
                <a:spLocks noChangeArrowheads="1"/>
              </p:cNvSpPr>
              <p:nvPr/>
            </p:nvSpPr>
            <p:spPr bwMode="gray">
              <a:xfrm>
                <a:off x="3429" y="2628"/>
                <a:ext cx="198" cy="1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5565A"/>
                  </a:solidFill>
                  <a:effectLst/>
                  <a:uLnTx/>
                  <a:uFillTx/>
                  <a:latin typeface="Arial" panose="020B0604020202020204"/>
                  <a:ea typeface="+mn-ea"/>
                  <a:cs typeface="+mn-cs"/>
                </a:endParaRPr>
              </a:p>
            </p:txBody>
          </p:sp>
          <p:sp>
            <p:nvSpPr>
              <p:cNvPr id="60" name="Rectangle 100">
                <a:extLst>
                  <a:ext uri="{FF2B5EF4-FFF2-40B4-BE49-F238E27FC236}">
                    <a16:creationId xmlns:a16="http://schemas.microsoft.com/office/drawing/2014/main" id="{0BD15232-5079-4874-8FBD-266AB6E09B9C}"/>
                  </a:ext>
                </a:extLst>
              </p:cNvPr>
              <p:cNvSpPr>
                <a:spLocks noChangeArrowheads="1"/>
              </p:cNvSpPr>
              <p:nvPr/>
            </p:nvSpPr>
            <p:spPr bwMode="gray">
              <a:xfrm>
                <a:off x="3429" y="2668"/>
                <a:ext cx="137" cy="1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5565A"/>
                  </a:solidFill>
                  <a:effectLst/>
                  <a:uLnTx/>
                  <a:uFillTx/>
                  <a:latin typeface="Arial" panose="020B0604020202020204"/>
                  <a:ea typeface="+mn-ea"/>
                  <a:cs typeface="+mn-cs"/>
                </a:endParaRPr>
              </a:p>
            </p:txBody>
          </p:sp>
        </p:grpSp>
        <p:grpSp>
          <p:nvGrpSpPr>
            <p:cNvPr id="42" name="Group 93">
              <a:extLst>
                <a:ext uri="{FF2B5EF4-FFF2-40B4-BE49-F238E27FC236}">
                  <a16:creationId xmlns:a16="http://schemas.microsoft.com/office/drawing/2014/main" id="{CA76796B-4CA7-4EE1-A7BD-CAD678D1468C}"/>
                </a:ext>
              </a:extLst>
            </p:cNvPr>
            <p:cNvGrpSpPr>
              <a:grpSpLocks noChangeAspect="1"/>
            </p:cNvGrpSpPr>
            <p:nvPr/>
          </p:nvGrpSpPr>
          <p:grpSpPr bwMode="gray">
            <a:xfrm>
              <a:off x="8830317" y="2595292"/>
              <a:ext cx="283802" cy="365027"/>
              <a:chOff x="3383" y="2416"/>
              <a:chExt cx="290" cy="373"/>
            </a:xfrm>
            <a:solidFill>
              <a:schemeClr val="bg1">
                <a:lumMod val="85000"/>
              </a:schemeClr>
            </a:solidFill>
          </p:grpSpPr>
          <p:sp>
            <p:nvSpPr>
              <p:cNvPr id="47" name="Freeform 94">
                <a:extLst>
                  <a:ext uri="{FF2B5EF4-FFF2-40B4-BE49-F238E27FC236}">
                    <a16:creationId xmlns:a16="http://schemas.microsoft.com/office/drawing/2014/main" id="{C8D6D3AC-EB98-466B-8F6C-22A7B7341A28}"/>
                  </a:ext>
                </a:extLst>
              </p:cNvPr>
              <p:cNvSpPr>
                <a:spLocks noEditPoints="1"/>
              </p:cNvSpPr>
              <p:nvPr/>
            </p:nvSpPr>
            <p:spPr bwMode="gray">
              <a:xfrm>
                <a:off x="3383" y="2416"/>
                <a:ext cx="290" cy="373"/>
              </a:xfrm>
              <a:custGeom>
                <a:avLst/>
                <a:gdLst>
                  <a:gd name="T0" fmla="*/ 290 w 290"/>
                  <a:gd name="T1" fmla="*/ 373 h 373"/>
                  <a:gd name="T2" fmla="*/ 0 w 290"/>
                  <a:gd name="T3" fmla="*/ 373 h 373"/>
                  <a:gd name="T4" fmla="*/ 0 w 290"/>
                  <a:gd name="T5" fmla="*/ 0 h 373"/>
                  <a:gd name="T6" fmla="*/ 290 w 290"/>
                  <a:gd name="T7" fmla="*/ 0 h 373"/>
                  <a:gd name="T8" fmla="*/ 290 w 290"/>
                  <a:gd name="T9" fmla="*/ 373 h 373"/>
                  <a:gd name="T10" fmla="*/ 13 w 290"/>
                  <a:gd name="T11" fmla="*/ 360 h 373"/>
                  <a:gd name="T12" fmla="*/ 277 w 290"/>
                  <a:gd name="T13" fmla="*/ 360 h 373"/>
                  <a:gd name="T14" fmla="*/ 277 w 290"/>
                  <a:gd name="T15" fmla="*/ 13 h 373"/>
                  <a:gd name="T16" fmla="*/ 13 w 290"/>
                  <a:gd name="T17" fmla="*/ 13 h 373"/>
                  <a:gd name="T18" fmla="*/ 13 w 290"/>
                  <a:gd name="T19" fmla="*/ 360 h 373"/>
                  <a:gd name="T20" fmla="*/ 13 w 290"/>
                  <a:gd name="T21" fmla="*/ 36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373">
                    <a:moveTo>
                      <a:pt x="290" y="373"/>
                    </a:moveTo>
                    <a:lnTo>
                      <a:pt x="0" y="373"/>
                    </a:lnTo>
                    <a:lnTo>
                      <a:pt x="0" y="0"/>
                    </a:lnTo>
                    <a:lnTo>
                      <a:pt x="290" y="0"/>
                    </a:lnTo>
                    <a:lnTo>
                      <a:pt x="290" y="373"/>
                    </a:lnTo>
                    <a:close/>
                    <a:moveTo>
                      <a:pt x="13" y="360"/>
                    </a:moveTo>
                    <a:lnTo>
                      <a:pt x="277" y="360"/>
                    </a:lnTo>
                    <a:lnTo>
                      <a:pt x="277" y="13"/>
                    </a:lnTo>
                    <a:lnTo>
                      <a:pt x="13" y="13"/>
                    </a:lnTo>
                    <a:lnTo>
                      <a:pt x="13" y="360"/>
                    </a:lnTo>
                    <a:lnTo>
                      <a:pt x="13"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5565A"/>
                  </a:solidFill>
                  <a:effectLst/>
                  <a:uLnTx/>
                  <a:uFillTx/>
                  <a:latin typeface="Arial" panose="020B0604020202020204"/>
                  <a:ea typeface="+mn-ea"/>
                  <a:cs typeface="+mn-cs"/>
                </a:endParaRPr>
              </a:p>
            </p:txBody>
          </p:sp>
          <p:sp>
            <p:nvSpPr>
              <p:cNvPr id="48" name="Rectangle 95">
                <a:extLst>
                  <a:ext uri="{FF2B5EF4-FFF2-40B4-BE49-F238E27FC236}">
                    <a16:creationId xmlns:a16="http://schemas.microsoft.com/office/drawing/2014/main" id="{0E6327C0-1355-4971-8E7E-4B53E6751F2E}"/>
                  </a:ext>
                </a:extLst>
              </p:cNvPr>
              <p:cNvSpPr>
                <a:spLocks noChangeArrowheads="1"/>
              </p:cNvSpPr>
              <p:nvPr/>
            </p:nvSpPr>
            <p:spPr bwMode="gray">
              <a:xfrm>
                <a:off x="3429" y="2468"/>
                <a:ext cx="198"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5565A"/>
                  </a:solidFill>
                  <a:effectLst/>
                  <a:uLnTx/>
                  <a:uFillTx/>
                  <a:latin typeface="Arial" panose="020B0604020202020204"/>
                  <a:ea typeface="+mn-ea"/>
                  <a:cs typeface="+mn-cs"/>
                </a:endParaRPr>
              </a:p>
            </p:txBody>
          </p:sp>
          <p:sp>
            <p:nvSpPr>
              <p:cNvPr id="49" name="Rectangle 96">
                <a:extLst>
                  <a:ext uri="{FF2B5EF4-FFF2-40B4-BE49-F238E27FC236}">
                    <a16:creationId xmlns:a16="http://schemas.microsoft.com/office/drawing/2014/main" id="{D18B082B-7905-430A-93E1-A7C94982F6AE}"/>
                  </a:ext>
                </a:extLst>
              </p:cNvPr>
              <p:cNvSpPr>
                <a:spLocks noChangeArrowheads="1"/>
              </p:cNvSpPr>
              <p:nvPr/>
            </p:nvSpPr>
            <p:spPr bwMode="gray">
              <a:xfrm>
                <a:off x="3429" y="2508"/>
                <a:ext cx="137"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5565A"/>
                  </a:solidFill>
                  <a:effectLst/>
                  <a:uLnTx/>
                  <a:uFillTx/>
                  <a:latin typeface="Arial" panose="020B0604020202020204"/>
                  <a:ea typeface="+mn-ea"/>
                  <a:cs typeface="+mn-cs"/>
                </a:endParaRPr>
              </a:p>
            </p:txBody>
          </p:sp>
          <p:sp>
            <p:nvSpPr>
              <p:cNvPr id="50" name="Rectangle 97">
                <a:extLst>
                  <a:ext uri="{FF2B5EF4-FFF2-40B4-BE49-F238E27FC236}">
                    <a16:creationId xmlns:a16="http://schemas.microsoft.com/office/drawing/2014/main" id="{2077B71E-FBC0-4049-8F54-1C19CE51991B}"/>
                  </a:ext>
                </a:extLst>
              </p:cNvPr>
              <p:cNvSpPr>
                <a:spLocks noChangeArrowheads="1"/>
              </p:cNvSpPr>
              <p:nvPr/>
            </p:nvSpPr>
            <p:spPr bwMode="gray">
              <a:xfrm>
                <a:off x="3429" y="2548"/>
                <a:ext cx="198"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5565A"/>
                  </a:solidFill>
                  <a:effectLst/>
                  <a:uLnTx/>
                  <a:uFillTx/>
                  <a:latin typeface="Arial" panose="020B0604020202020204"/>
                  <a:ea typeface="+mn-ea"/>
                  <a:cs typeface="+mn-cs"/>
                </a:endParaRPr>
              </a:p>
            </p:txBody>
          </p:sp>
          <p:sp>
            <p:nvSpPr>
              <p:cNvPr id="51" name="Rectangle 98">
                <a:extLst>
                  <a:ext uri="{FF2B5EF4-FFF2-40B4-BE49-F238E27FC236}">
                    <a16:creationId xmlns:a16="http://schemas.microsoft.com/office/drawing/2014/main" id="{AEC66F2C-A005-48E9-AA33-0DE4D40DF9EE}"/>
                  </a:ext>
                </a:extLst>
              </p:cNvPr>
              <p:cNvSpPr>
                <a:spLocks noChangeArrowheads="1"/>
              </p:cNvSpPr>
              <p:nvPr/>
            </p:nvSpPr>
            <p:spPr bwMode="gray">
              <a:xfrm>
                <a:off x="3429" y="2588"/>
                <a:ext cx="137"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5565A"/>
                  </a:solidFill>
                  <a:effectLst/>
                  <a:uLnTx/>
                  <a:uFillTx/>
                  <a:latin typeface="Arial" panose="020B0604020202020204"/>
                  <a:ea typeface="+mn-ea"/>
                  <a:cs typeface="+mn-cs"/>
                </a:endParaRPr>
              </a:p>
            </p:txBody>
          </p:sp>
          <p:sp>
            <p:nvSpPr>
              <p:cNvPr id="52" name="Rectangle 99">
                <a:extLst>
                  <a:ext uri="{FF2B5EF4-FFF2-40B4-BE49-F238E27FC236}">
                    <a16:creationId xmlns:a16="http://schemas.microsoft.com/office/drawing/2014/main" id="{4569AB38-9EE8-4E60-BC41-60E5956BFC7E}"/>
                  </a:ext>
                </a:extLst>
              </p:cNvPr>
              <p:cNvSpPr>
                <a:spLocks noChangeArrowheads="1"/>
              </p:cNvSpPr>
              <p:nvPr/>
            </p:nvSpPr>
            <p:spPr bwMode="gray">
              <a:xfrm>
                <a:off x="3429" y="2628"/>
                <a:ext cx="198"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5565A"/>
                  </a:solidFill>
                  <a:effectLst/>
                  <a:uLnTx/>
                  <a:uFillTx/>
                  <a:latin typeface="Arial" panose="020B0604020202020204"/>
                  <a:ea typeface="+mn-ea"/>
                  <a:cs typeface="+mn-cs"/>
                </a:endParaRPr>
              </a:p>
            </p:txBody>
          </p:sp>
          <p:sp>
            <p:nvSpPr>
              <p:cNvPr id="53" name="Rectangle 100">
                <a:extLst>
                  <a:ext uri="{FF2B5EF4-FFF2-40B4-BE49-F238E27FC236}">
                    <a16:creationId xmlns:a16="http://schemas.microsoft.com/office/drawing/2014/main" id="{7E96CF48-02F9-45E0-A54F-95105C84D567}"/>
                  </a:ext>
                </a:extLst>
              </p:cNvPr>
              <p:cNvSpPr>
                <a:spLocks noChangeArrowheads="1"/>
              </p:cNvSpPr>
              <p:nvPr/>
            </p:nvSpPr>
            <p:spPr bwMode="gray">
              <a:xfrm>
                <a:off x="3429" y="2668"/>
                <a:ext cx="137"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5565A"/>
                  </a:solidFill>
                  <a:effectLst/>
                  <a:uLnTx/>
                  <a:uFillTx/>
                  <a:latin typeface="Arial" panose="020B0604020202020204"/>
                  <a:ea typeface="+mn-ea"/>
                  <a:cs typeface="+mn-cs"/>
                </a:endParaRPr>
              </a:p>
            </p:txBody>
          </p:sp>
        </p:grpSp>
        <p:grpSp>
          <p:nvGrpSpPr>
            <p:cNvPr id="43" name="Group 42">
              <a:extLst>
                <a:ext uri="{FF2B5EF4-FFF2-40B4-BE49-F238E27FC236}">
                  <a16:creationId xmlns:a16="http://schemas.microsoft.com/office/drawing/2014/main" id="{629104B4-8DA0-494C-9DCF-2F20E7CE1A99}"/>
                </a:ext>
              </a:extLst>
            </p:cNvPr>
            <p:cNvGrpSpPr/>
            <p:nvPr/>
          </p:nvGrpSpPr>
          <p:grpSpPr>
            <a:xfrm>
              <a:off x="10682605" y="2360496"/>
              <a:ext cx="274320" cy="777268"/>
              <a:chOff x="10667365" y="2431616"/>
              <a:chExt cx="274320" cy="777268"/>
            </a:xfrm>
          </p:grpSpPr>
          <p:sp>
            <p:nvSpPr>
              <p:cNvPr id="44" name="Rectangle 43">
                <a:extLst>
                  <a:ext uri="{FF2B5EF4-FFF2-40B4-BE49-F238E27FC236}">
                    <a16:creationId xmlns:a16="http://schemas.microsoft.com/office/drawing/2014/main" id="{7C925E48-CF7E-4959-B90D-38D5871AA659}"/>
                  </a:ext>
                </a:extLst>
              </p:cNvPr>
              <p:cNvSpPr/>
              <p:nvPr/>
            </p:nvSpPr>
            <p:spPr>
              <a:xfrm>
                <a:off x="10667365" y="2431616"/>
                <a:ext cx="274320" cy="2743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sp>
            <p:nvSpPr>
              <p:cNvPr id="45" name="Oval 44">
                <a:extLst>
                  <a:ext uri="{FF2B5EF4-FFF2-40B4-BE49-F238E27FC236}">
                    <a16:creationId xmlns:a16="http://schemas.microsoft.com/office/drawing/2014/main" id="{DF38E558-9F26-48AF-8248-F09C55EC7C50}"/>
                  </a:ext>
                </a:extLst>
              </p:cNvPr>
              <p:cNvSpPr/>
              <p:nvPr/>
            </p:nvSpPr>
            <p:spPr>
              <a:xfrm>
                <a:off x="10667365" y="2934564"/>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sp>
            <p:nvSpPr>
              <p:cNvPr id="46" name="Not Equal 45">
                <a:extLst>
                  <a:ext uri="{FF2B5EF4-FFF2-40B4-BE49-F238E27FC236}">
                    <a16:creationId xmlns:a16="http://schemas.microsoft.com/office/drawing/2014/main" id="{1AEBAFB1-4373-4C74-BE57-237D62496165}"/>
                  </a:ext>
                </a:extLst>
              </p:cNvPr>
              <p:cNvSpPr/>
              <p:nvPr/>
            </p:nvSpPr>
            <p:spPr>
              <a:xfrm>
                <a:off x="10693409" y="2744374"/>
                <a:ext cx="222233" cy="151752"/>
              </a:xfrm>
              <a:prstGeom prst="mathNotEqual">
                <a:avLst/>
              </a:prstGeom>
              <a:solidFill>
                <a:schemeClr val="bg1"/>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55565A"/>
                  </a:solidFill>
                  <a:effectLst/>
                  <a:uLnTx/>
                  <a:uFillTx/>
                  <a:latin typeface="Arial" panose="020B0604020202020204"/>
                  <a:ea typeface="+mn-ea"/>
                  <a:cs typeface="+mn-cs"/>
                </a:endParaRPr>
              </a:p>
            </p:txBody>
          </p:sp>
        </p:grpSp>
      </p:grpSp>
      <p:sp>
        <p:nvSpPr>
          <p:cNvPr id="79" name="Pentagon 84">
            <a:extLst>
              <a:ext uri="{FF2B5EF4-FFF2-40B4-BE49-F238E27FC236}">
                <a16:creationId xmlns:a16="http://schemas.microsoft.com/office/drawing/2014/main" id="{9F2B4444-667B-4659-B386-ECA32B668DE9}"/>
              </a:ext>
            </a:extLst>
          </p:cNvPr>
          <p:cNvSpPr/>
          <p:nvPr/>
        </p:nvSpPr>
        <p:spPr>
          <a:xfrm rot="5400000">
            <a:off x="-1108243" y="3464365"/>
            <a:ext cx="3761161" cy="1303554"/>
          </a:xfrm>
          <a:prstGeom prst="homePlate">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sp>
        <p:nvSpPr>
          <p:cNvPr id="80" name="TextBox 79">
            <a:extLst>
              <a:ext uri="{FF2B5EF4-FFF2-40B4-BE49-F238E27FC236}">
                <a16:creationId xmlns:a16="http://schemas.microsoft.com/office/drawing/2014/main" id="{B1F6B38A-168C-4208-AD94-94080F9708C9}"/>
              </a:ext>
            </a:extLst>
          </p:cNvPr>
          <p:cNvSpPr txBox="1"/>
          <p:nvPr/>
        </p:nvSpPr>
        <p:spPr bwMode="gray">
          <a:xfrm>
            <a:off x="313673" y="3223564"/>
            <a:ext cx="1060793" cy="1400383"/>
          </a:xfrm>
          <a:prstGeom prst="rect">
            <a:avLst/>
          </a:prstGeom>
          <a:noFill/>
        </p:spPr>
        <p:txBody>
          <a:bodyPr vert="horz" wrap="square" lIns="0" tIns="0" rIns="0" bIns="0" rtlCol="0">
            <a:spAutoFit/>
          </a:bodyPr>
          <a:lstStyle/>
          <a:p>
            <a:pPr>
              <a:spcBef>
                <a:spcPts val="600"/>
              </a:spcBef>
            </a:pPr>
            <a:r>
              <a:rPr kumimoji="0" lang="en-US" b="1" i="0" u="none" strike="noStrike" kern="1200" cap="none" spc="0" normalizeH="0" baseline="0" noProof="0" dirty="0">
                <a:ln>
                  <a:noFill/>
                </a:ln>
                <a:solidFill>
                  <a:srgbClr val="55565A"/>
                </a:solidFill>
                <a:effectLst/>
                <a:uLnTx/>
                <a:uFillTx/>
                <a:latin typeface="Arial" panose="020B0604020202020204"/>
                <a:ea typeface="+mn-ea"/>
                <a:cs typeface="+mn-cs"/>
              </a:rPr>
              <a:t>Sources of bias in machine learning</a:t>
            </a:r>
          </a:p>
          <a:p>
            <a:pPr algn="l">
              <a:spcBef>
                <a:spcPts val="600"/>
              </a:spcBef>
            </a:pPr>
            <a:endParaRPr lang="en-US" sz="1400" b="0" i="0" u="none" baseline="0" dirty="0">
              <a:solidFill>
                <a:schemeClr val="tx1"/>
              </a:solidFill>
              <a:latin typeface="+mn-lt"/>
            </a:endParaRPr>
          </a:p>
        </p:txBody>
      </p:sp>
    </p:spTree>
    <p:extLst>
      <p:ext uri="{BB962C8B-B14F-4D97-AF65-F5344CB8AC3E}">
        <p14:creationId xmlns:p14="http://schemas.microsoft.com/office/powerpoint/2010/main" val="1356847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A5ED5-4915-4D16-9C21-51BB44BA1138}"/>
              </a:ext>
            </a:extLst>
          </p:cNvPr>
          <p:cNvSpPr>
            <a:spLocks noGrp="1"/>
          </p:cNvSpPr>
          <p:nvPr>
            <p:ph type="title"/>
          </p:nvPr>
        </p:nvSpPr>
        <p:spPr/>
        <p:txBody>
          <a:bodyPr/>
          <a:lstStyle/>
          <a:p>
            <a:r>
              <a:rPr lang="en-US" dirty="0"/>
              <a:t>Approaches to Fairness</a:t>
            </a:r>
          </a:p>
        </p:txBody>
      </p:sp>
      <p:sp>
        <p:nvSpPr>
          <p:cNvPr id="3" name="Content Placeholder 2">
            <a:extLst>
              <a:ext uri="{FF2B5EF4-FFF2-40B4-BE49-F238E27FC236}">
                <a16:creationId xmlns:a16="http://schemas.microsoft.com/office/drawing/2014/main" id="{2C918652-87C5-4EA8-88DA-B29834F3541C}"/>
              </a:ext>
            </a:extLst>
          </p:cNvPr>
          <p:cNvSpPr>
            <a:spLocks noGrp="1"/>
          </p:cNvSpPr>
          <p:nvPr>
            <p:ph idx="1"/>
          </p:nvPr>
        </p:nvSpPr>
        <p:spPr/>
        <p:txBody>
          <a:bodyPr/>
          <a:lstStyle/>
          <a:p>
            <a:r>
              <a:rPr lang="en-US" dirty="0"/>
              <a:t>Fairness through Unawareness</a:t>
            </a:r>
          </a:p>
          <a:p>
            <a:pPr lvl="1"/>
            <a:r>
              <a:rPr lang="en-US" dirty="0"/>
              <a:t>Protected attributes are not used in prediction process</a:t>
            </a:r>
          </a:p>
          <a:p>
            <a:pPr lvl="2"/>
            <a:r>
              <a:rPr lang="en-US" dirty="0"/>
              <a:t>PROS: </a:t>
            </a:r>
          </a:p>
          <a:p>
            <a:pPr lvl="3"/>
            <a:r>
              <a:rPr lang="en-US" dirty="0"/>
              <a:t>Guaranteed not to make an explicit judgment based on a sensitive attribute</a:t>
            </a:r>
          </a:p>
          <a:p>
            <a:pPr lvl="2"/>
            <a:r>
              <a:rPr lang="en-US" dirty="0"/>
              <a:t>CONS: </a:t>
            </a:r>
          </a:p>
          <a:p>
            <a:pPr lvl="3"/>
            <a:r>
              <a:rPr lang="en-US" dirty="0"/>
              <a:t>Sometimes the attribute is important to the decision-making process (e.g. different symptoms based on the sex of a patient)</a:t>
            </a:r>
          </a:p>
          <a:p>
            <a:pPr lvl="3"/>
            <a:r>
              <a:rPr lang="en-US" dirty="0"/>
              <a:t>Unfairness (such as racism) can and does happen in "color-blind settings", and unawareness can mask and hide this.</a:t>
            </a:r>
          </a:p>
        </p:txBody>
      </p:sp>
      <p:sp>
        <p:nvSpPr>
          <p:cNvPr id="4" name="Text Placeholder 3">
            <a:extLst>
              <a:ext uri="{FF2B5EF4-FFF2-40B4-BE49-F238E27FC236}">
                <a16:creationId xmlns:a16="http://schemas.microsoft.com/office/drawing/2014/main" id="{2355C86F-2BAC-4A36-8317-1FC28594B330}"/>
              </a:ext>
            </a:extLst>
          </p:cNvPr>
          <p:cNvSpPr>
            <a:spLocks noGrp="1"/>
          </p:cNvSpPr>
          <p:nvPr>
            <p:ph type="body" sz="quarter" idx="13"/>
          </p:nvPr>
        </p:nvSpPr>
        <p:spPr/>
        <p:txBody>
          <a:bodyPr/>
          <a:lstStyle/>
          <a:p>
            <a:endParaRPr lang="en-US"/>
          </a:p>
        </p:txBody>
      </p:sp>
      <p:sp>
        <p:nvSpPr>
          <p:cNvPr id="5" name="Footer Placeholder 4">
            <a:extLst>
              <a:ext uri="{FF2B5EF4-FFF2-40B4-BE49-F238E27FC236}">
                <a16:creationId xmlns:a16="http://schemas.microsoft.com/office/drawing/2014/main" id="{90B8A1DD-86D2-4BA3-9D62-EF851390CE96}"/>
              </a:ext>
            </a:extLst>
          </p:cNvPr>
          <p:cNvSpPr>
            <a:spLocks noGrp="1"/>
          </p:cNvSpPr>
          <p:nvPr>
            <p:ph type="ftr" sz="quarter" idx="15"/>
          </p:nvPr>
        </p:nvSpPr>
        <p:spPr/>
        <p:txBody>
          <a:bodyPr/>
          <a:lstStyle/>
          <a:p>
            <a:pPr>
              <a:defRPr/>
            </a:pPr>
            <a:r>
              <a:rPr lang="en-US"/>
              <a:t>© 2021 UnitedHealth Group. All rights reserved. Do not distribute or reproduce without express permission from UnitedHealth Group.</a:t>
            </a:r>
          </a:p>
        </p:txBody>
      </p:sp>
      <p:sp>
        <p:nvSpPr>
          <p:cNvPr id="6" name="Slide Number Placeholder 5">
            <a:extLst>
              <a:ext uri="{FF2B5EF4-FFF2-40B4-BE49-F238E27FC236}">
                <a16:creationId xmlns:a16="http://schemas.microsoft.com/office/drawing/2014/main" id="{BD1140DE-2CEE-471E-B70E-5D0EF3B98AEC}"/>
              </a:ext>
            </a:extLst>
          </p:cNvPr>
          <p:cNvSpPr>
            <a:spLocks noGrp="1"/>
          </p:cNvSpPr>
          <p:nvPr>
            <p:ph type="sldNum" sz="quarter" idx="16"/>
          </p:nvPr>
        </p:nvSpPr>
        <p:spPr/>
        <p:txBody>
          <a:bodyPr/>
          <a:lstStyle/>
          <a:p>
            <a:pPr>
              <a:defRPr/>
            </a:pPr>
            <a:fld id="{8F5B2B82-00EA-4108-9CE5-05751273D5F9}" type="slidenum">
              <a:rPr lang="en-US" smtClean="0"/>
              <a:pPr>
                <a:defRPr/>
              </a:pPr>
              <a:t>7</a:t>
            </a:fld>
            <a:endParaRPr lang="en-US"/>
          </a:p>
        </p:txBody>
      </p:sp>
    </p:spTree>
    <p:extLst>
      <p:ext uri="{BB962C8B-B14F-4D97-AF65-F5344CB8AC3E}">
        <p14:creationId xmlns:p14="http://schemas.microsoft.com/office/powerpoint/2010/main" val="2774206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70C0D-A614-4350-B547-CEA4D0CE051E}"/>
              </a:ext>
            </a:extLst>
          </p:cNvPr>
          <p:cNvSpPr>
            <a:spLocks noGrp="1"/>
          </p:cNvSpPr>
          <p:nvPr>
            <p:ph type="title"/>
          </p:nvPr>
        </p:nvSpPr>
        <p:spPr/>
        <p:txBody>
          <a:bodyPr/>
          <a:lstStyle/>
          <a:p>
            <a:r>
              <a:rPr lang="en-US" dirty="0"/>
              <a:t>Approaches to Fairness</a:t>
            </a:r>
          </a:p>
        </p:txBody>
      </p:sp>
      <p:sp>
        <p:nvSpPr>
          <p:cNvPr id="3" name="Content Placeholder 2">
            <a:extLst>
              <a:ext uri="{FF2B5EF4-FFF2-40B4-BE49-F238E27FC236}">
                <a16:creationId xmlns:a16="http://schemas.microsoft.com/office/drawing/2014/main" id="{516F07CB-FDAC-452E-9B28-362D58BB43C1}"/>
              </a:ext>
            </a:extLst>
          </p:cNvPr>
          <p:cNvSpPr>
            <a:spLocks noGrp="1"/>
          </p:cNvSpPr>
          <p:nvPr>
            <p:ph idx="1"/>
          </p:nvPr>
        </p:nvSpPr>
        <p:spPr/>
        <p:txBody>
          <a:bodyPr/>
          <a:lstStyle/>
          <a:p>
            <a:r>
              <a:rPr lang="en-US" dirty="0"/>
              <a:t>Individual Fairness</a:t>
            </a:r>
          </a:p>
          <a:p>
            <a:pPr lvl="1"/>
            <a:r>
              <a:rPr lang="en-US" dirty="0"/>
              <a:t>Similar outputs for similar individuals</a:t>
            </a:r>
          </a:p>
          <a:p>
            <a:pPr marL="0" lvl="1" indent="0">
              <a:buNone/>
            </a:pPr>
            <a:r>
              <a:rPr lang="en-US" dirty="0"/>
              <a:t>PROS:</a:t>
            </a:r>
          </a:p>
          <a:p>
            <a:pPr lvl="3"/>
            <a:r>
              <a:rPr lang="en-US" dirty="0"/>
              <a:t>Consistent between individuals</a:t>
            </a:r>
          </a:p>
          <a:p>
            <a:pPr marL="0" lvl="1" indent="0">
              <a:buNone/>
            </a:pPr>
            <a:r>
              <a:rPr lang="en-US" dirty="0"/>
              <a:t>CONS:</a:t>
            </a:r>
          </a:p>
          <a:p>
            <a:pPr lvl="3"/>
            <a:r>
              <a:rPr lang="en-US" dirty="0"/>
              <a:t>"Similarity" can be difficult to define, especially when multiple overlapping metrics are involved</a:t>
            </a:r>
          </a:p>
          <a:p>
            <a:pPr lvl="3"/>
            <a:r>
              <a:rPr lang="en-US" dirty="0"/>
              <a:t>There is no way to check whether group fairness is also satisfied under these definitions</a:t>
            </a:r>
          </a:p>
        </p:txBody>
      </p:sp>
      <p:sp>
        <p:nvSpPr>
          <p:cNvPr id="4" name="Text Placeholder 3">
            <a:extLst>
              <a:ext uri="{FF2B5EF4-FFF2-40B4-BE49-F238E27FC236}">
                <a16:creationId xmlns:a16="http://schemas.microsoft.com/office/drawing/2014/main" id="{D20DF20A-EB5E-4EBD-934E-7302DE71AE72}"/>
              </a:ext>
            </a:extLst>
          </p:cNvPr>
          <p:cNvSpPr>
            <a:spLocks noGrp="1"/>
          </p:cNvSpPr>
          <p:nvPr>
            <p:ph type="body" sz="quarter" idx="13"/>
          </p:nvPr>
        </p:nvSpPr>
        <p:spPr/>
        <p:txBody>
          <a:bodyPr/>
          <a:lstStyle/>
          <a:p>
            <a:endParaRPr lang="en-US"/>
          </a:p>
        </p:txBody>
      </p:sp>
      <p:sp>
        <p:nvSpPr>
          <p:cNvPr id="5" name="Footer Placeholder 4">
            <a:extLst>
              <a:ext uri="{FF2B5EF4-FFF2-40B4-BE49-F238E27FC236}">
                <a16:creationId xmlns:a16="http://schemas.microsoft.com/office/drawing/2014/main" id="{409BE9F9-FFDD-414D-9EE1-D2F1E27A87E9}"/>
              </a:ext>
            </a:extLst>
          </p:cNvPr>
          <p:cNvSpPr>
            <a:spLocks noGrp="1"/>
          </p:cNvSpPr>
          <p:nvPr>
            <p:ph type="ftr" sz="quarter" idx="15"/>
          </p:nvPr>
        </p:nvSpPr>
        <p:spPr/>
        <p:txBody>
          <a:bodyPr/>
          <a:lstStyle/>
          <a:p>
            <a:pPr>
              <a:defRPr/>
            </a:pPr>
            <a:r>
              <a:rPr lang="en-US"/>
              <a:t>© 2021 UnitedHealth Group. All rights reserved. Do not distribute or reproduce without express permission from UnitedHealth Group.</a:t>
            </a:r>
          </a:p>
        </p:txBody>
      </p:sp>
      <p:sp>
        <p:nvSpPr>
          <p:cNvPr id="6" name="Slide Number Placeholder 5">
            <a:extLst>
              <a:ext uri="{FF2B5EF4-FFF2-40B4-BE49-F238E27FC236}">
                <a16:creationId xmlns:a16="http://schemas.microsoft.com/office/drawing/2014/main" id="{52628C5B-B282-4F18-B4FF-AB2784B7B547}"/>
              </a:ext>
            </a:extLst>
          </p:cNvPr>
          <p:cNvSpPr>
            <a:spLocks noGrp="1"/>
          </p:cNvSpPr>
          <p:nvPr>
            <p:ph type="sldNum" sz="quarter" idx="16"/>
          </p:nvPr>
        </p:nvSpPr>
        <p:spPr/>
        <p:txBody>
          <a:bodyPr/>
          <a:lstStyle/>
          <a:p>
            <a:pPr>
              <a:defRPr/>
            </a:pPr>
            <a:fld id="{8F5B2B82-00EA-4108-9CE5-05751273D5F9}" type="slidenum">
              <a:rPr lang="en-US" smtClean="0"/>
              <a:pPr>
                <a:defRPr/>
              </a:pPr>
              <a:t>8</a:t>
            </a:fld>
            <a:endParaRPr lang="en-US"/>
          </a:p>
        </p:txBody>
      </p:sp>
    </p:spTree>
    <p:extLst>
      <p:ext uri="{BB962C8B-B14F-4D97-AF65-F5344CB8AC3E}">
        <p14:creationId xmlns:p14="http://schemas.microsoft.com/office/powerpoint/2010/main" val="4146223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70C0D-A614-4350-B547-CEA4D0CE051E}"/>
              </a:ext>
            </a:extLst>
          </p:cNvPr>
          <p:cNvSpPr>
            <a:spLocks noGrp="1"/>
          </p:cNvSpPr>
          <p:nvPr>
            <p:ph type="title"/>
          </p:nvPr>
        </p:nvSpPr>
        <p:spPr/>
        <p:txBody>
          <a:bodyPr/>
          <a:lstStyle/>
          <a:p>
            <a:r>
              <a:rPr lang="en-US" dirty="0"/>
              <a:t>Approaches to Fairness</a:t>
            </a:r>
          </a:p>
        </p:txBody>
      </p:sp>
      <p:sp>
        <p:nvSpPr>
          <p:cNvPr id="3" name="Content Placeholder 2">
            <a:extLst>
              <a:ext uri="{FF2B5EF4-FFF2-40B4-BE49-F238E27FC236}">
                <a16:creationId xmlns:a16="http://schemas.microsoft.com/office/drawing/2014/main" id="{516F07CB-FDAC-452E-9B28-362D58BB43C1}"/>
              </a:ext>
            </a:extLst>
          </p:cNvPr>
          <p:cNvSpPr>
            <a:spLocks noGrp="1"/>
          </p:cNvSpPr>
          <p:nvPr>
            <p:ph idx="1"/>
          </p:nvPr>
        </p:nvSpPr>
        <p:spPr>
          <a:xfrm>
            <a:off x="789137" y="1550544"/>
            <a:ext cx="10613726" cy="4164122"/>
          </a:xfrm>
        </p:spPr>
        <p:txBody>
          <a:bodyPr/>
          <a:lstStyle/>
          <a:p>
            <a:r>
              <a:rPr lang="en-US" sz="1800" dirty="0"/>
              <a:t>Group Fairness</a:t>
            </a:r>
          </a:p>
          <a:p>
            <a:pPr lvl="1"/>
            <a:r>
              <a:rPr lang="en-US" sz="1800" dirty="0"/>
              <a:t>Predicts a particular outcome for individuals across groups with similar probability (e.g. a healthcare algorithm that assigns 5% of white patients as eligible for dialysis also assigns 5% of Black patients as eligible for dialysis)</a:t>
            </a:r>
          </a:p>
          <a:p>
            <a:pPr marL="0" lvl="1" indent="0">
              <a:buNone/>
            </a:pPr>
            <a:endParaRPr lang="en-US" sz="1800" dirty="0"/>
          </a:p>
          <a:p>
            <a:pPr marL="0" lvl="1" indent="0">
              <a:buNone/>
            </a:pPr>
            <a:r>
              <a:rPr lang="en-US" sz="1800" dirty="0"/>
              <a:t>PROS:</a:t>
            </a:r>
          </a:p>
          <a:p>
            <a:pPr lvl="3"/>
            <a:r>
              <a:rPr lang="en-US" dirty="0"/>
              <a:t>Satisfies notions of avoiding penalizing or harming a specific group</a:t>
            </a:r>
          </a:p>
          <a:p>
            <a:pPr lvl="3"/>
            <a:r>
              <a:rPr lang="en-US" dirty="0"/>
              <a:t>Aligns with concerns about group equity (e.g. similar dialysis spending is granted to both Black and white patients)</a:t>
            </a:r>
          </a:p>
          <a:p>
            <a:r>
              <a:rPr lang="en-US" sz="1800" dirty="0"/>
              <a:t>CONS:</a:t>
            </a:r>
          </a:p>
          <a:p>
            <a:pPr lvl="3"/>
            <a:r>
              <a:rPr lang="en-US" dirty="0"/>
              <a:t>No requirement to pick the "most qualified" within each group </a:t>
            </a:r>
          </a:p>
          <a:p>
            <a:pPr lvl="3"/>
            <a:r>
              <a:rPr lang="en-US" dirty="0"/>
              <a:t>Can be less accurate and potentially inappropriate if base rates of a label differ</a:t>
            </a:r>
          </a:p>
        </p:txBody>
      </p:sp>
      <p:sp>
        <p:nvSpPr>
          <p:cNvPr id="4" name="Text Placeholder 3">
            <a:extLst>
              <a:ext uri="{FF2B5EF4-FFF2-40B4-BE49-F238E27FC236}">
                <a16:creationId xmlns:a16="http://schemas.microsoft.com/office/drawing/2014/main" id="{D20DF20A-EB5E-4EBD-934E-7302DE71AE72}"/>
              </a:ext>
            </a:extLst>
          </p:cNvPr>
          <p:cNvSpPr>
            <a:spLocks noGrp="1"/>
          </p:cNvSpPr>
          <p:nvPr>
            <p:ph type="body" sz="quarter" idx="13"/>
          </p:nvPr>
        </p:nvSpPr>
        <p:spPr/>
        <p:txBody>
          <a:bodyPr/>
          <a:lstStyle/>
          <a:p>
            <a:endParaRPr lang="en-US"/>
          </a:p>
        </p:txBody>
      </p:sp>
      <p:sp>
        <p:nvSpPr>
          <p:cNvPr id="5" name="Footer Placeholder 4">
            <a:extLst>
              <a:ext uri="{FF2B5EF4-FFF2-40B4-BE49-F238E27FC236}">
                <a16:creationId xmlns:a16="http://schemas.microsoft.com/office/drawing/2014/main" id="{409BE9F9-FFDD-414D-9EE1-D2F1E27A87E9}"/>
              </a:ext>
            </a:extLst>
          </p:cNvPr>
          <p:cNvSpPr>
            <a:spLocks noGrp="1"/>
          </p:cNvSpPr>
          <p:nvPr>
            <p:ph type="ftr" sz="quarter" idx="15"/>
          </p:nvPr>
        </p:nvSpPr>
        <p:spPr/>
        <p:txBody>
          <a:bodyPr/>
          <a:lstStyle/>
          <a:p>
            <a:pPr>
              <a:defRPr/>
            </a:pPr>
            <a:r>
              <a:rPr lang="en-US"/>
              <a:t>© 2021 UnitedHealth Group. All rights reserved. Do not distribute or reproduce without express permission from UnitedHealth Group.</a:t>
            </a:r>
          </a:p>
        </p:txBody>
      </p:sp>
      <p:sp>
        <p:nvSpPr>
          <p:cNvPr id="6" name="Slide Number Placeholder 5">
            <a:extLst>
              <a:ext uri="{FF2B5EF4-FFF2-40B4-BE49-F238E27FC236}">
                <a16:creationId xmlns:a16="http://schemas.microsoft.com/office/drawing/2014/main" id="{52628C5B-B282-4F18-B4FF-AB2784B7B547}"/>
              </a:ext>
            </a:extLst>
          </p:cNvPr>
          <p:cNvSpPr>
            <a:spLocks noGrp="1"/>
          </p:cNvSpPr>
          <p:nvPr>
            <p:ph type="sldNum" sz="quarter" idx="16"/>
          </p:nvPr>
        </p:nvSpPr>
        <p:spPr/>
        <p:txBody>
          <a:bodyPr/>
          <a:lstStyle/>
          <a:p>
            <a:pPr>
              <a:defRPr/>
            </a:pPr>
            <a:fld id="{8F5B2B82-00EA-4108-9CE5-05751273D5F9}" type="slidenum">
              <a:rPr lang="en-US" smtClean="0"/>
              <a:pPr>
                <a:defRPr/>
              </a:pPr>
              <a:t>9</a:t>
            </a:fld>
            <a:endParaRPr lang="en-US"/>
          </a:p>
        </p:txBody>
      </p:sp>
    </p:spTree>
    <p:extLst>
      <p:ext uri="{BB962C8B-B14F-4D97-AF65-F5344CB8AC3E}">
        <p14:creationId xmlns:p14="http://schemas.microsoft.com/office/powerpoint/2010/main" val="7475611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5"/>
  <p:tag name="MIO_SHOW_DATE" val="False"/>
  <p:tag name="MIO_SHOW_FOOTER" val="False"/>
  <p:tag name="MIO_SHOW_PAGENUMBER" val="True"/>
  <p:tag name="MIO_AVOID_BLANK_LAYOUT" val="True"/>
  <p:tag name="MIO_CD_LAYOUT_VALID_AREA" val="False"/>
  <p:tag name="MIO_NUMBER_OF_VALID_LAYOUTS" val="40"/>
  <p:tag name="MIO_HDS" val="True"/>
  <p:tag name="MIO_SKIPVERSION" val="01.01.0001 00:00:00"/>
  <p:tag name="MIO_EKGUID" val="6a645508-c274-414b-b194-88fb038b781a"/>
  <p:tag name="MIO_UPDATE" val="True"/>
  <p:tag name="MIO_VERSION" val="10.06.2019 16:05:23"/>
  <p:tag name="MIO_DBID" val="105C9A49-0F00-47E0-A9B9-86E2A99454C8"/>
  <p:tag name="MIO_LASTDOWNLOADED" val="10.06.2019 16:05:26"/>
  <p:tag name="MIO_OBJECTNAME" val="Optum Wide"/>
  <p:tag name="MIO_LASTEDITORNAME" val="Charlotte Bartholomew"/>
  <p:tag name="MIO_CDID" val="451eeb19-c04f-4baa-b219-473a5b7aed7c"/>
</p:tagLst>
</file>

<file path=ppt/tags/tag1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02.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0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06.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0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0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21.xml><?xml version="1.0" encoding="utf-8"?>
<p:tagLst xmlns:a="http://schemas.openxmlformats.org/drawingml/2006/main" xmlns:r="http://schemas.openxmlformats.org/officeDocument/2006/relationships" xmlns:p="http://schemas.openxmlformats.org/presentationml/2006/main">
  <p:tag name="MIO_CD_LAYOUT_VALID_AREA" val="true"/>
  <p:tag name="MIO_SKIP_CDCHECK" val="True"/>
</p:tagLst>
</file>

<file path=ppt/tags/tag12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9.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xml><?xml version="1.0" encoding="utf-8"?>
<p:tagLst xmlns:a="http://schemas.openxmlformats.org/drawingml/2006/main" xmlns:r="http://schemas.openxmlformats.org/officeDocument/2006/relationships" xmlns:p="http://schemas.openxmlformats.org/presentationml/2006/main">
  <p:tag name="MIO_USER_INPUT_REQUIRED" val="Watermark;Add a watermark (examples: Confidential, Draft, Sample)"/>
  <p:tag name="MIO_USER_INPUT_OPTIONAL" val=" "/>
  <p:tag name="MIO_USER_INPUT_TEXT" val=" "/>
</p:tagLst>
</file>

<file path=ppt/tags/tag2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6.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2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9.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0.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3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4.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3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8.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3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42.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4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46.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4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9.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0.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5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4.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5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8.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5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2.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6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6.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6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9.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0.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7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4.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7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8.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7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2.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8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6.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8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9.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0.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9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4.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9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8.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9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heme/theme1.xml><?xml version="1.0" encoding="utf-8"?>
<a:theme xmlns:a="http://schemas.openxmlformats.org/drawingml/2006/main" name="Default Theme">
  <a:themeElements>
    <a:clrScheme name="Optum Color Palette V2">
      <a:dk1>
        <a:srgbClr val="222222"/>
      </a:dk1>
      <a:lt1>
        <a:srgbClr val="FFFFFF"/>
      </a:lt1>
      <a:dk2>
        <a:srgbClr val="F2B411"/>
      </a:dk2>
      <a:lt2>
        <a:srgbClr val="E0E0E0"/>
      </a:lt2>
      <a:accent1>
        <a:srgbClr val="C25608"/>
      </a:accent1>
      <a:accent2>
        <a:srgbClr val="444444"/>
      </a:accent2>
      <a:accent3>
        <a:srgbClr val="636363"/>
      </a:accent3>
      <a:accent4>
        <a:srgbClr val="959595"/>
      </a:accent4>
      <a:accent5>
        <a:srgbClr val="B3B3B3"/>
      </a:accent5>
      <a:accent6>
        <a:srgbClr val="E0E0E0"/>
      </a:accent6>
      <a:hlink>
        <a:srgbClr val="316BBE"/>
      </a:hlink>
      <a:folHlink>
        <a:srgbClr val="63636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accent5"/>
        </a:solidFill>
        <a:ln cap="rnd">
          <a:solidFill>
            <a:schemeClr val="accent5"/>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1"/>
          </a:solidFill>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b="0" i="0" u="none" baseline="0" dirty="0">
            <a:solidFill>
              <a:schemeClr val="tx1"/>
            </a:solidFill>
            <a:latin typeface="+mn-lt"/>
          </a:defRPr>
        </a:defPPr>
      </a:lstStyle>
    </a:txDef>
  </a:objectDefaults>
  <a:extraClrSchemeLst/>
  <a:custClrLst>
    <a:custClr name="Lagoon - Secondary">
      <a:srgbClr val="007C89"/>
    </a:custClr>
    <a:custClr name="Violet - Secondary">
      <a:srgbClr val="422C88"/>
    </a:custClr>
    <a:custClr name="Strawberry - Secondary">
      <a:srgbClr val="A32A2E"/>
    </a:custClr>
    <a:custClr name="Unavailable">
      <a:srgbClr val="FFFFFF"/>
    </a:custClr>
    <a:custClr name="Unavailable">
      <a:srgbClr val="FFFFFF"/>
    </a:custClr>
    <a:custClr name="Active Blue - Interactive">
      <a:srgbClr val="316BBE"/>
    </a:custClr>
    <a:custClr name="Hover Blue - Interactive">
      <a:srgbClr val="00396C"/>
    </a:custClr>
    <a:custClr name="Hover Blue on Gray - Interactive">
      <a:srgbClr val="83C8FF"/>
    </a:custClr>
    <a:custClr name="Unavailable">
      <a:srgbClr val="FFFFFF"/>
    </a:custClr>
    <a:custClr name="Bright Orange">
      <a:srgbClr val="E87722"/>
    </a:custClr>
    <a:custClr name="Rainwater">
      <a:srgbClr val="6FC1B1"/>
    </a:custClr>
    <a:custClr name="Iris">
      <a:srgbClr val="8061BC"/>
    </a:custClr>
    <a:custClr name="Apple">
      <a:srgbClr val="D13F44"/>
    </a:custClr>
    <a:custClr name="Unavailable">
      <a:srgbClr val="FFFFFF"/>
    </a:custClr>
    <a:custClr name="Unavailable">
      <a:srgbClr val="FFFFFF"/>
    </a:custClr>
    <a:custClr name="Success Green - Interactive">
      <a:srgbClr val="627D32"/>
    </a:custClr>
    <a:custClr name="Error Red - Interactive">
      <a:srgbClr val="E32315"/>
    </a:custClr>
    <a:custClr name="Unavailable">
      <a:srgbClr val="FFFFFF"/>
    </a:custClr>
    <a:custClr name="Unavailable">
      <a:srgbClr val="FFFFFF"/>
    </a:custClr>
    <a:custClr name="Unavailable">
      <a:srgbClr val="FFFFFF"/>
    </a:custClr>
    <a:custClr name="Unavailable">
      <a:srgbClr val="FFFFFF"/>
    </a:custClr>
    <a:custClr name="Unavailable">
      <a:srgbClr val="FFFFFF"/>
    </a:custClr>
    <a:custClr name="Unavailable">
      <a:srgbClr val="FFFFFF"/>
    </a:custClr>
    <a:custClr name="Unavailable">
      <a:srgbClr val="FFFFFF"/>
    </a:custClr>
    <a:custClr name="Unavailable">
      <a:srgbClr val="FFFFFF"/>
    </a:custClr>
    <a:custClr name="Unavailable">
      <a:srgbClr val="FFFFFF"/>
    </a:custClr>
    <a:custClr name="Unavailable">
      <a:srgbClr val="FFFFFF"/>
    </a:custClr>
    <a:custClr name="Unavailable">
      <a:srgbClr val="FFFFFF"/>
    </a:custClr>
    <a:custClr name="Unavailable">
      <a:srgbClr val="FFFFFF"/>
    </a:custClr>
    <a:custClr name="Unavailable">
      <a:srgbClr val="FFFFFF"/>
    </a:custClr>
  </a:custClrLst>
  <a:extLst>
    <a:ext uri="{05A4C25C-085E-4340-85A3-A5531E510DB2}">
      <thm15:themeFamily xmlns:thm15="http://schemas.microsoft.com/office/thememl/2012/main" name="OptumLabs_AllPresentations_Aug2021  -  Compatibility Mode" id="{9A008622-0BAE-47BE-96EE-CE0C6C56229B}" vid="{62E77470-0B35-4ADA-9D30-83FB0F01BA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35C0613C20FBF46A24D353634C1ACF1" ma:contentTypeVersion="6" ma:contentTypeDescription="Create a new document." ma:contentTypeScope="" ma:versionID="76ba0f3221bf49f203c925d37584aba5">
  <xsd:schema xmlns:xsd="http://www.w3.org/2001/XMLSchema" xmlns:xs="http://www.w3.org/2001/XMLSchema" xmlns:p="http://schemas.microsoft.com/office/2006/metadata/properties" xmlns:ns2="5ad99d18-8771-46d9-9758-908e608b568b" xmlns:ns3="f5d7cd6b-d99c-4832-94ba-659f450cf38e" targetNamespace="http://schemas.microsoft.com/office/2006/metadata/properties" ma:root="true" ma:fieldsID="353f426a18f8b493ff107cf4427917a8" ns2:_="" ns3:_="">
    <xsd:import namespace="5ad99d18-8771-46d9-9758-908e608b568b"/>
    <xsd:import namespace="f5d7cd6b-d99c-4832-94ba-659f450cf38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d99d18-8771-46d9-9758-908e608b568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5d7cd6b-d99c-4832-94ba-659f450cf38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D4EAA6-EBF5-4DE4-AF2C-8DF3AD491E55}">
  <ds:schemaRefs>
    <ds:schemaRef ds:uri="http://purl.org/dc/terms/"/>
    <ds:schemaRef ds:uri="http://schemas.openxmlformats.org/package/2006/metadata/core-properties"/>
    <ds:schemaRef ds:uri="5ad99d18-8771-46d9-9758-908e608b568b"/>
    <ds:schemaRef ds:uri="http://schemas.microsoft.com/office/2006/documentManagement/types"/>
    <ds:schemaRef ds:uri="http://schemas.microsoft.com/office/infopath/2007/PartnerControls"/>
    <ds:schemaRef ds:uri="f5d7cd6b-d99c-4832-94ba-659f450cf38e"/>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2F17E22C-894C-46B8-8624-A5548AF99FB9}">
  <ds:schemaRefs>
    <ds:schemaRef ds:uri="http://schemas.microsoft.com/sharepoint/v3/contenttype/forms"/>
  </ds:schemaRefs>
</ds:datastoreItem>
</file>

<file path=customXml/itemProps3.xml><?xml version="1.0" encoding="utf-8"?>
<ds:datastoreItem xmlns:ds="http://schemas.openxmlformats.org/officeDocument/2006/customXml" ds:itemID="{A042AEDB-874B-4317-B041-C4162B1502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d99d18-8771-46d9-9758-908e608b568b"/>
    <ds:schemaRef ds:uri="f5d7cd6b-d99c-4832-94ba-659f450cf3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3136</TotalTime>
  <Words>3574</Words>
  <Application>Microsoft Office PowerPoint</Application>
  <PresentationFormat>Widescreen</PresentationFormat>
  <Paragraphs>354</Paragraphs>
  <Slides>34</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Arial Black</vt:lpstr>
      <vt:lpstr>Calibri</vt:lpstr>
      <vt:lpstr>Courier New</vt:lpstr>
      <vt:lpstr>inherit</vt:lpstr>
      <vt:lpstr>Roboto</vt:lpstr>
      <vt:lpstr>Source Sans Pro</vt:lpstr>
      <vt:lpstr>Default Theme</vt:lpstr>
      <vt:lpstr>Identifying and Mitigating Bias in Machine Learning Models</vt:lpstr>
      <vt:lpstr>Objectives</vt:lpstr>
      <vt:lpstr>What is Fairness?</vt:lpstr>
      <vt:lpstr>What is Fairness?</vt:lpstr>
      <vt:lpstr>What is Fairness?</vt:lpstr>
      <vt:lpstr>Bias and Fairness</vt:lpstr>
      <vt:lpstr>Approaches to Fairness</vt:lpstr>
      <vt:lpstr>Approaches to Fairness</vt:lpstr>
      <vt:lpstr>Approaches to Fairness</vt:lpstr>
      <vt:lpstr>Approaches to Fairness</vt:lpstr>
      <vt:lpstr>Approaches to Fairness</vt:lpstr>
      <vt:lpstr>Unfairness and Proxy Variables</vt:lpstr>
      <vt:lpstr>Disparate Treatment in the Healthcare System</vt:lpstr>
      <vt:lpstr>Mitigation Strategies</vt:lpstr>
      <vt:lpstr>Mitigation Strategies</vt:lpstr>
      <vt:lpstr>Fairlearn Mitigation Algorithms</vt:lpstr>
      <vt:lpstr>Use Case – Increasing downloads of a MSK mobile application</vt:lpstr>
      <vt:lpstr>Fairness Considerations</vt:lpstr>
      <vt:lpstr>Types of fairness-related harms</vt:lpstr>
      <vt:lpstr>Quantify Harms</vt:lpstr>
      <vt:lpstr>Train the model</vt:lpstr>
      <vt:lpstr>Calculate Fairness Metrics</vt:lpstr>
      <vt:lpstr>Postprocessing with Fairlearn ThresholdOptimizer</vt:lpstr>
      <vt:lpstr>Use Case – ThresholdOptimizer Results</vt:lpstr>
      <vt:lpstr>Reductions approach with Fairlearn ExponentiatedGradient</vt:lpstr>
      <vt:lpstr>Use Case – Mitigation Comparison</vt:lpstr>
      <vt:lpstr>Pre-Processing Techniques</vt:lpstr>
      <vt:lpstr>Reweighing Technique</vt:lpstr>
      <vt:lpstr>Reweighing Technique</vt:lpstr>
      <vt:lpstr>Use Case -Takeaways</vt:lpstr>
      <vt:lpstr>Summary</vt:lpstr>
      <vt:lpstr>Resources</vt:lpstr>
      <vt:lpstr>References</vt:lpstr>
      <vt:lpstr>Accuracy vs Balanced Accuracy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Gunn, Jana G</dc:creator>
  <cp:lastModifiedBy>Gunn, Jana G</cp:lastModifiedBy>
  <cp:revision>4</cp:revision>
  <dcterms:created xsi:type="dcterms:W3CDTF">2021-10-14T18:02:34Z</dcterms:created>
  <dcterms:modified xsi:type="dcterms:W3CDTF">2022-04-01T15:02:25Z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0x010100435C0613C20FBF46A24D353634C1ACF1</vt:lpwstr>
  </property>
</Properties>
</file>